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755" r:id="rId2"/>
    <p:sldMasterId id="2147483746" r:id="rId3"/>
  </p:sldMasterIdLst>
  <p:notesMasterIdLst>
    <p:notesMasterId r:id="rId16"/>
  </p:notesMasterIdLst>
  <p:sldIdLst>
    <p:sldId id="381" r:id="rId4"/>
    <p:sldId id="435" r:id="rId5"/>
    <p:sldId id="436" r:id="rId6"/>
    <p:sldId id="437" r:id="rId7"/>
    <p:sldId id="445" r:id="rId8"/>
    <p:sldId id="444" r:id="rId9"/>
    <p:sldId id="441" r:id="rId10"/>
    <p:sldId id="443" r:id="rId11"/>
    <p:sldId id="442" r:id="rId12"/>
    <p:sldId id="438" r:id="rId13"/>
    <p:sldId id="350" r:id="rId14"/>
    <p:sldId id="440" r:id="rId15"/>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p15="http://schemas.microsoft.com/office/powerpoint/2012/main">
        <p15:guide id="1" orient="horz" pos="1008" userDrawn="1">
          <p15:clr>
            <a:srgbClr val="A4A3A4"/>
          </p15:clr>
        </p15:guide>
        <p15:guide id="2" pos="256" userDrawn="1">
          <p15:clr>
            <a:srgbClr val="A4A3A4"/>
          </p15:clr>
        </p15:guide>
        <p15:guide id="3" pos="3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374A"/>
    <a:srgbClr val="004165"/>
    <a:srgbClr val="A9B2B1"/>
    <a:srgbClr val="C6D5D7"/>
    <a:srgbClr val="DCEAEA"/>
    <a:srgbClr val="EBFDFF"/>
    <a:srgbClr val="ECFCFE"/>
    <a:srgbClr val="D9EFF8"/>
    <a:srgbClr val="ECEF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1" autoAdjust="0"/>
    <p:restoredTop sz="95884" autoAdjust="0"/>
  </p:normalViewPr>
  <p:slideViewPr>
    <p:cSldViewPr showGuides="1">
      <p:cViewPr varScale="1">
        <p:scale>
          <a:sx n="128" d="100"/>
          <a:sy n="128" d="100"/>
        </p:scale>
        <p:origin x="232" y="176"/>
      </p:cViewPr>
      <p:guideLst>
        <p:guide orient="horz" pos="1008"/>
        <p:guide pos="256"/>
        <p:guide pos="384"/>
      </p:guideLst>
    </p:cSldViewPr>
  </p:slideViewPr>
  <p:outlineViewPr>
    <p:cViewPr>
      <p:scale>
        <a:sx n="33" d="100"/>
        <a:sy n="33" d="100"/>
      </p:scale>
      <p:origin x="0" y="0"/>
    </p:cViewPr>
  </p:outlineViewPr>
  <p:notesTextViewPr>
    <p:cViewPr>
      <p:scale>
        <a:sx n="85" d="100"/>
        <a:sy n="85" d="100"/>
      </p:scale>
      <p:origin x="0" y="0"/>
    </p:cViewPr>
  </p:notesTextViewPr>
  <p:sorterViewPr>
    <p:cViewPr>
      <p:scale>
        <a:sx n="70" d="100"/>
        <a:sy n="70" d="100"/>
      </p:scale>
      <p:origin x="0" y="8832"/>
    </p:cViewPr>
  </p:sorterViewPr>
  <p:notesViewPr>
    <p:cSldViewPr>
      <p:cViewPr varScale="1">
        <p:scale>
          <a:sx n="84" d="100"/>
          <a:sy n="84"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2" tIns="47111" rIns="94222"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2" tIns="47111" rIns="94222" bIns="47111" rtlCol="0"/>
          <a:lstStyle>
            <a:lvl1pPr algn="r">
              <a:defRPr sz="1200"/>
            </a:lvl1pPr>
          </a:lstStyle>
          <a:p>
            <a:fld id="{16E6FB2C-DA94-C541-9E89-F92525DB3B64}" type="datetimeFigureOut">
              <a:rPr lang="en-US" smtClean="0"/>
              <a:t>2/4/24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2" tIns="47111" rIns="94222" bIns="47111"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4222" tIns="47111" rIns="94222"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2" tIns="47111" rIns="94222"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2" tIns="47111" rIns="94222" bIns="47111" rtlCol="0" anchor="b"/>
          <a:lstStyle>
            <a:lvl1pPr algn="r">
              <a:defRPr sz="1200"/>
            </a:lvl1pPr>
          </a:lstStyle>
          <a:p>
            <a:fld id="{1C54B805-CDAB-3A40-8111-AB777D1FAB7A}" type="slidenum">
              <a:rPr lang="en-US" smtClean="0"/>
              <a:t>‹#›</a:t>
            </a:fld>
            <a:endParaRPr lang="en-US"/>
          </a:p>
        </p:txBody>
      </p:sp>
    </p:spTree>
    <p:extLst>
      <p:ext uri="{BB962C8B-B14F-4D97-AF65-F5344CB8AC3E}">
        <p14:creationId xmlns:p14="http://schemas.microsoft.com/office/powerpoint/2010/main" val="46560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1C54B805-CDAB-3A40-8111-AB777D1FAB7A}" type="slidenum">
              <a:rPr lang="en-US" smtClean="0"/>
              <a:t>1</a:t>
            </a:fld>
            <a:endParaRPr lang="en-US"/>
          </a:p>
        </p:txBody>
      </p:sp>
    </p:spTree>
    <p:extLst>
      <p:ext uri="{BB962C8B-B14F-4D97-AF65-F5344CB8AC3E}">
        <p14:creationId xmlns:p14="http://schemas.microsoft.com/office/powerpoint/2010/main" val="213533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r>
              <a:rPr lang="en-US" sz="1400" dirty="0"/>
              <a:t>Laura will provide text numbers</a:t>
            </a:r>
          </a:p>
        </p:txBody>
      </p:sp>
      <p:sp>
        <p:nvSpPr>
          <p:cNvPr id="4" name="Slide Number Placeholder 3"/>
          <p:cNvSpPr>
            <a:spLocks noGrp="1"/>
          </p:cNvSpPr>
          <p:nvPr>
            <p:ph type="sldNum" sz="quarter" idx="10"/>
          </p:nvPr>
        </p:nvSpPr>
        <p:spPr/>
        <p:txBody>
          <a:bodyPr/>
          <a:lstStyle/>
          <a:p>
            <a:fld id="{1C54B805-CDAB-3A40-8111-AB777D1FAB7A}" type="slidenum">
              <a:rPr lang="en-US" smtClean="0"/>
              <a:t>10</a:t>
            </a:fld>
            <a:endParaRPr lang="en-US"/>
          </a:p>
        </p:txBody>
      </p:sp>
    </p:spTree>
    <p:extLst>
      <p:ext uri="{BB962C8B-B14F-4D97-AF65-F5344CB8AC3E}">
        <p14:creationId xmlns:p14="http://schemas.microsoft.com/office/powerpoint/2010/main" val="353033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11</a:t>
            </a:fld>
            <a:endParaRPr lang="en-US"/>
          </a:p>
        </p:txBody>
      </p:sp>
    </p:spTree>
    <p:extLst>
      <p:ext uri="{BB962C8B-B14F-4D97-AF65-F5344CB8AC3E}">
        <p14:creationId xmlns:p14="http://schemas.microsoft.com/office/powerpoint/2010/main" val="186556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12</a:t>
            </a:fld>
            <a:endParaRPr lang="en-US"/>
          </a:p>
        </p:txBody>
      </p:sp>
    </p:spTree>
    <p:extLst>
      <p:ext uri="{BB962C8B-B14F-4D97-AF65-F5344CB8AC3E}">
        <p14:creationId xmlns:p14="http://schemas.microsoft.com/office/powerpoint/2010/main" val="167906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a:p>
        </p:txBody>
      </p:sp>
    </p:spTree>
    <p:extLst>
      <p:ext uri="{BB962C8B-B14F-4D97-AF65-F5344CB8AC3E}">
        <p14:creationId xmlns:p14="http://schemas.microsoft.com/office/powerpoint/2010/main" val="148230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a:p>
        </p:txBody>
      </p:sp>
    </p:spTree>
    <p:extLst>
      <p:ext uri="{BB962C8B-B14F-4D97-AF65-F5344CB8AC3E}">
        <p14:creationId xmlns:p14="http://schemas.microsoft.com/office/powerpoint/2010/main" val="2466218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r>
              <a:rPr lang="en-US" sz="1400" dirty="0"/>
              <a:t>Laura will provide Zoom Master, SAA, timers and Chief Judge with agenda that includes detailed timing</a:t>
            </a:r>
          </a:p>
        </p:txBody>
      </p:sp>
      <p:sp>
        <p:nvSpPr>
          <p:cNvPr id="4" name="Slide Number Placeholder 3"/>
          <p:cNvSpPr>
            <a:spLocks noGrp="1"/>
          </p:cNvSpPr>
          <p:nvPr>
            <p:ph type="sldNum" sz="quarter" idx="10"/>
          </p:nvPr>
        </p:nvSpPr>
        <p:spPr/>
        <p:txBody>
          <a:bodyPr/>
          <a:lstStyle/>
          <a:p>
            <a:fld id="{1C54B805-CDAB-3A40-8111-AB777D1FAB7A}" type="slidenum">
              <a:rPr lang="en-US" smtClean="0"/>
              <a:t>4</a:t>
            </a:fld>
            <a:endParaRPr lang="en-US"/>
          </a:p>
        </p:txBody>
      </p:sp>
    </p:spTree>
    <p:extLst>
      <p:ext uri="{BB962C8B-B14F-4D97-AF65-F5344CB8AC3E}">
        <p14:creationId xmlns:p14="http://schemas.microsoft.com/office/powerpoint/2010/main" val="5291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A9FEB-4A0C-7010-9EF2-DFB6C7A677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42CFE-6151-AB68-BAE4-A9D13183DF7A}"/>
              </a:ext>
            </a:extLst>
          </p:cNvPr>
          <p:cNvSpPr>
            <a:spLocks noGrp="1" noRot="1" noChangeAspect="1"/>
          </p:cNvSpPr>
          <p:nvPr>
            <p:ph type="sldImg"/>
          </p:nvPr>
        </p:nvSpPr>
        <p:spPr>
          <a:xfrm>
            <a:off x="735013" y="1173163"/>
            <a:ext cx="5632450" cy="3168650"/>
          </a:xfrm>
        </p:spPr>
      </p:sp>
      <p:sp>
        <p:nvSpPr>
          <p:cNvPr id="3" name="Notes Placeholder 2">
            <a:extLst>
              <a:ext uri="{FF2B5EF4-FFF2-40B4-BE49-F238E27FC236}">
                <a16:creationId xmlns:a16="http://schemas.microsoft.com/office/drawing/2014/main" id="{A32A477F-62AF-6156-23DF-6C1C9F7D2239}"/>
              </a:ext>
            </a:extLst>
          </p:cNvPr>
          <p:cNvSpPr>
            <a:spLocks noGrp="1"/>
          </p:cNvSpPr>
          <p:nvPr>
            <p:ph type="body" idx="1"/>
          </p:nvPr>
        </p:nvSpPr>
        <p:spPr>
          <a:xfrm>
            <a:off x="710248" y="4518204"/>
            <a:ext cx="5681980" cy="3986033"/>
          </a:xfrm>
        </p:spPr>
        <p:txBody>
          <a:bodyPr/>
          <a:lstStyle/>
          <a:p>
            <a:endParaRPr lang="en-US" sz="1400" dirty="0"/>
          </a:p>
        </p:txBody>
      </p:sp>
      <p:sp>
        <p:nvSpPr>
          <p:cNvPr id="4" name="Slide Number Placeholder 3">
            <a:extLst>
              <a:ext uri="{FF2B5EF4-FFF2-40B4-BE49-F238E27FC236}">
                <a16:creationId xmlns:a16="http://schemas.microsoft.com/office/drawing/2014/main" id="{F648C0A3-E26D-9793-A161-BBC10EBEB681}"/>
              </a:ext>
            </a:extLst>
          </p:cNvPr>
          <p:cNvSpPr>
            <a:spLocks noGrp="1"/>
          </p:cNvSpPr>
          <p:nvPr>
            <p:ph type="sldNum" sz="quarter" idx="10"/>
          </p:nvPr>
        </p:nvSpPr>
        <p:spPr/>
        <p:txBody>
          <a:bodyPr/>
          <a:lstStyle/>
          <a:p>
            <a:fld id="{1C54B805-CDAB-3A40-8111-AB777D1FAB7A}" type="slidenum">
              <a:rPr lang="en-US" smtClean="0"/>
              <a:t>5</a:t>
            </a:fld>
            <a:endParaRPr lang="en-US"/>
          </a:p>
        </p:txBody>
      </p:sp>
    </p:spTree>
    <p:extLst>
      <p:ext uri="{BB962C8B-B14F-4D97-AF65-F5344CB8AC3E}">
        <p14:creationId xmlns:p14="http://schemas.microsoft.com/office/powerpoint/2010/main" val="344557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6</a:t>
            </a:fld>
            <a:endParaRPr lang="en-US"/>
          </a:p>
        </p:txBody>
      </p:sp>
    </p:spTree>
    <p:extLst>
      <p:ext uri="{BB962C8B-B14F-4D97-AF65-F5344CB8AC3E}">
        <p14:creationId xmlns:p14="http://schemas.microsoft.com/office/powerpoint/2010/main" val="307426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248" y="4518204"/>
            <a:ext cx="5681980" cy="3986033"/>
          </a:xfrm>
        </p:spPr>
        <p:txBody>
          <a:bodyPr/>
          <a:lstStyle/>
          <a:p>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7</a:t>
            </a:fld>
            <a:endParaRPr lang="en-US"/>
          </a:p>
        </p:txBody>
      </p:sp>
    </p:spTree>
    <p:extLst>
      <p:ext uri="{BB962C8B-B14F-4D97-AF65-F5344CB8AC3E}">
        <p14:creationId xmlns:p14="http://schemas.microsoft.com/office/powerpoint/2010/main" val="32348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8</a:t>
            </a:fld>
            <a:endParaRPr lang="en-US"/>
          </a:p>
        </p:txBody>
      </p:sp>
    </p:spTree>
    <p:extLst>
      <p:ext uri="{BB962C8B-B14F-4D97-AF65-F5344CB8AC3E}">
        <p14:creationId xmlns:p14="http://schemas.microsoft.com/office/powerpoint/2010/main" val="228236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1C54B805-CDAB-3A40-8111-AB777D1FAB7A}" type="slidenum">
              <a:rPr lang="en-US" smtClean="0"/>
              <a:t>9</a:t>
            </a:fld>
            <a:endParaRPr lang="en-US"/>
          </a:p>
        </p:txBody>
      </p:sp>
    </p:spTree>
    <p:extLst>
      <p:ext uri="{BB962C8B-B14F-4D97-AF65-F5344CB8AC3E}">
        <p14:creationId xmlns:p14="http://schemas.microsoft.com/office/powerpoint/2010/main" val="3501061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dark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rgbClr val="FFF0A0"/>
                </a:solidFill>
                <a:latin typeface="Myriad Pro" charset="0"/>
                <a:ea typeface="Myriad Pro" charset="0"/>
                <a:cs typeface="Myriad Pro" charset="0"/>
              </a:defRPr>
            </a:lvl1pPr>
          </a:lstStyle>
          <a:p>
            <a:r>
              <a:rPr lang="en-US" dirty="0"/>
              <a:t>Click to Edit Master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rgbClr val="EBEBEB"/>
                </a:solidFill>
              </a:defRPr>
            </a:lvl1pPr>
          </a:lstStyle>
          <a:p>
            <a:pPr lvl="0"/>
            <a:r>
              <a:rPr lang="en-US" dirty="0"/>
              <a:t>Click to Edit Master subtitle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55097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dark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rgbClr val="FFF0A0"/>
                </a:solidFill>
                <a:latin typeface="Myriad Pro" charset="0"/>
                <a:ea typeface="Myriad Pro" charset="0"/>
                <a:cs typeface="Myriad Pro" charset="0"/>
              </a:defRPr>
            </a:lvl1pPr>
          </a:lstStyle>
          <a:p>
            <a:r>
              <a:rPr lang="en-US" dirty="0"/>
              <a:t>Click to Edit Master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rgbClr val="EBEBEB"/>
                </a:solidFill>
              </a:defRPr>
            </a:lvl1pPr>
          </a:lstStyle>
          <a:p>
            <a:pPr lvl="0"/>
            <a:r>
              <a:rPr lang="en-US" dirty="0"/>
              <a:t>Click to Edit Master subtitle</a:t>
            </a:r>
          </a:p>
        </p:txBody>
      </p:sp>
    </p:spTree>
    <p:extLst>
      <p:ext uri="{BB962C8B-B14F-4D97-AF65-F5344CB8AC3E}">
        <p14:creationId xmlns:p14="http://schemas.microsoft.com/office/powerpoint/2010/main" val="3622946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light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rgbClr val="A9B2B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chemeClr val="tx2">
                    <a:lumMod val="65000"/>
                    <a:lumOff val="35000"/>
                  </a:schemeClr>
                </a:solidFill>
                <a:latin typeface="Myriad Pro" charset="0"/>
                <a:ea typeface="Myriad Pro" charset="0"/>
                <a:cs typeface="Myriad Pro" charset="0"/>
              </a:defRPr>
            </a:lvl1pPr>
          </a:lstStyle>
          <a:p>
            <a:r>
              <a:rPr lang="en-US" dirty="0"/>
              <a:t>Click to Edit Presentation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chemeClr val="tx2">
                    <a:lumMod val="65000"/>
                    <a:lumOff val="35000"/>
                  </a:schemeClr>
                </a:solidFill>
              </a:defRPr>
            </a:lvl1pPr>
          </a:lstStyle>
          <a:p>
            <a:pPr lvl="0"/>
            <a:r>
              <a:rPr lang="en-US" dirty="0"/>
              <a:t>Click to Edit Presentation Subtitle</a:t>
            </a:r>
          </a:p>
        </p:txBody>
      </p:sp>
      <p:pic>
        <p:nvPicPr>
          <p:cNvPr id="17" name="Picture 16"/>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4573524" y="1677404"/>
            <a:ext cx="3044952" cy="694944"/>
          </a:xfrm>
          <a:prstGeom prst="rect">
            <a:avLst/>
          </a:prstGeom>
        </p:spPr>
      </p:pic>
    </p:spTree>
    <p:extLst>
      <p:ext uri="{BB962C8B-B14F-4D97-AF65-F5344CB8AC3E}">
        <p14:creationId xmlns:p14="http://schemas.microsoft.com/office/powerpoint/2010/main" val="1581234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Bulleted Content">
    <p:spTree>
      <p:nvGrpSpPr>
        <p:cNvPr id="1" name=""/>
        <p:cNvGrpSpPr/>
        <p:nvPr/>
      </p:nvGrpSpPr>
      <p:grpSpPr>
        <a:xfrm>
          <a:off x="0" y="0"/>
          <a:ext cx="0" cy="0"/>
          <a:chOff x="0" y="0"/>
          <a:chExt cx="0" cy="0"/>
        </a:xfrm>
      </p:grpSpPr>
      <p:cxnSp>
        <p:nvCxnSpPr>
          <p:cNvPr id="9" name="Straight Connector 8"/>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609600"/>
            <a:ext cx="11480800" cy="645075"/>
          </a:xfrm>
          <a:prstGeom prst="rect">
            <a:avLst/>
          </a:prstGeom>
        </p:spPr>
        <p:txBody>
          <a:bodyPr/>
          <a:lstStyle>
            <a:lvl1pPr>
              <a:defRPr sz="3000"/>
            </a:lvl1pPr>
          </a:lstStyle>
          <a:p>
            <a:r>
              <a:rPr lang="en-US" dirty="0"/>
              <a:t>Click to edit Master title style</a:t>
            </a:r>
          </a:p>
        </p:txBody>
      </p:sp>
      <p:sp>
        <p:nvSpPr>
          <p:cNvPr id="11"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287338" indent="-287338">
              <a:buSzPct val="100000"/>
              <a:defRPr sz="2400">
                <a:solidFill>
                  <a:schemeClr val="tx2">
                    <a:lumMod val="65000"/>
                    <a:lumOff val="35000"/>
                  </a:schemeClr>
                </a:solidFill>
              </a:defRPr>
            </a:lvl1pPr>
            <a:lvl2pPr marL="685800" indent="-228600">
              <a:defRPr sz="2000">
                <a:solidFill>
                  <a:schemeClr val="tx2">
                    <a:lumMod val="65000"/>
                    <a:lumOff val="35000"/>
                  </a:schemeClr>
                </a:solidFill>
              </a:defRPr>
            </a:lvl2pPr>
            <a:lvl3pPr marL="1084263" indent="-169863">
              <a:defRPr>
                <a:solidFill>
                  <a:schemeClr val="tx2">
                    <a:lumMod val="65000"/>
                    <a:lumOff val="35000"/>
                  </a:schemeClr>
                </a:solidFill>
              </a:defRPr>
            </a:lvl3pPr>
            <a:lvl4pPr>
              <a:defRPr>
                <a:solidFill>
                  <a:schemeClr val="tx2">
                    <a:lumMod val="65000"/>
                    <a:lumOff val="35000"/>
                  </a:schemeClr>
                </a:solidFill>
              </a:defRPr>
            </a:lvl4pPr>
            <a:lvl5pPr marL="2060575" indent="-290513">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8570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running 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914400"/>
          </a:xfrm>
          <a:prstGeom prst="rect">
            <a:avLst/>
          </a:prstGeom>
        </p:spPr>
        <p:txBody>
          <a:bodyPr vert="horz"/>
          <a:lstStyle>
            <a:lvl1pPr>
              <a:defRPr sz="3000"/>
            </a:lvl1pPr>
          </a:lstStyle>
          <a:p>
            <a:r>
              <a:rPr lang="en-US" dirty="0"/>
              <a:t>Click to edit Master title style</a:t>
            </a:r>
          </a:p>
        </p:txBody>
      </p:sp>
      <p:sp>
        <p:nvSpPr>
          <p:cNvPr id="3"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0" indent="0">
              <a:buSzPct val="100000"/>
              <a:buFontTx/>
              <a:buNone/>
              <a:defRPr sz="2400">
                <a:solidFill>
                  <a:schemeClr val="tx2">
                    <a:lumMod val="65000"/>
                    <a:lumOff val="35000"/>
                  </a:schemeClr>
                </a:solidFill>
              </a:defRPr>
            </a:lvl1pPr>
            <a:lvl2pPr marL="457200" indent="0">
              <a:buFontTx/>
              <a:buNone/>
              <a:defRPr sz="2000">
                <a:solidFill>
                  <a:schemeClr val="tx2">
                    <a:lumMod val="65000"/>
                    <a:lumOff val="35000"/>
                  </a:schemeClr>
                </a:solidFill>
              </a:defRPr>
            </a:lvl2pPr>
            <a:lvl3pPr marL="914400" indent="0">
              <a:buFontTx/>
              <a:buNone/>
              <a:defRPr>
                <a:solidFill>
                  <a:schemeClr val="tx2">
                    <a:lumMod val="65000"/>
                    <a:lumOff val="35000"/>
                  </a:schemeClr>
                </a:solidFill>
              </a:defRPr>
            </a:lvl3pPr>
            <a:lvl4pPr marL="1371600" indent="0">
              <a:buFontTx/>
              <a:buNone/>
              <a:defRPr>
                <a:solidFill>
                  <a:schemeClr val="tx2">
                    <a:lumMod val="65000"/>
                    <a:lumOff val="35000"/>
                  </a:schemeClr>
                </a:solidFill>
              </a:defRPr>
            </a:lvl4pPr>
            <a:lvl5pPr marL="1770062" indent="0">
              <a:buFontTx/>
              <a:buNone/>
              <a:defRPr>
                <a:solidFill>
                  <a:schemeClr val="tx2">
                    <a:lumMod val="65000"/>
                    <a:lumOff val="35000"/>
                  </a:schemeClr>
                </a:solidFill>
              </a:defRPr>
            </a:lvl5pPr>
          </a:lstStyle>
          <a:p>
            <a:pPr lvl="0"/>
            <a:r>
              <a:rPr lang="en-US" dirty="0"/>
              <a:t>Click to edit Master text styles</a:t>
            </a:r>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4292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s--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838200"/>
          </a:xfrm>
          <a:prstGeom prst="rect">
            <a:avLst/>
          </a:prstGeom>
        </p:spPr>
        <p:txBody>
          <a:bodyPr vert="horz"/>
          <a:lstStyle>
            <a:lvl1pPr>
              <a:defRPr sz="3000"/>
            </a:lvl1pPr>
          </a:lstStyle>
          <a:p>
            <a:r>
              <a:rPr lang="en-US" dirty="0"/>
              <a:t>Click to edit Master title style</a:t>
            </a:r>
          </a:p>
        </p:txBody>
      </p:sp>
      <p:sp>
        <p:nvSpPr>
          <p:cNvPr id="4" name="Content Placeholder 3"/>
          <p:cNvSpPr>
            <a:spLocks noGrp="1"/>
          </p:cNvSpPr>
          <p:nvPr>
            <p:ph sz="quarter" idx="10" hasCustomPrompt="1"/>
          </p:nvPr>
        </p:nvSpPr>
        <p:spPr>
          <a:xfrm>
            <a:off x="7112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1" hasCustomPrompt="1"/>
          </p:nvPr>
        </p:nvSpPr>
        <p:spPr>
          <a:xfrm>
            <a:off x="60960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17425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s--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762000"/>
          </a:xfrm>
          <a:prstGeom prst="rect">
            <a:avLst/>
          </a:prstGeom>
        </p:spPr>
        <p:txBody>
          <a:bodyPr vert="horz"/>
          <a:lstStyle>
            <a:lvl1pPr>
              <a:defRPr sz="3000"/>
            </a:lvl1pPr>
          </a:lstStyle>
          <a:p>
            <a:r>
              <a:rPr lang="en-US" dirty="0"/>
              <a:t>Click to edit Master title style</a:t>
            </a:r>
          </a:p>
        </p:txBody>
      </p:sp>
      <p:cxnSp>
        <p:nvCxnSpPr>
          <p:cNvPr id="3" name="Straight Connector 2"/>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609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endParaRPr lang="en-US" dirty="0"/>
          </a:p>
        </p:txBody>
      </p:sp>
      <p:sp>
        <p:nvSpPr>
          <p:cNvPr id="12" name="Content Placeholder 10"/>
          <p:cNvSpPr>
            <a:spLocks noGrp="1"/>
          </p:cNvSpPr>
          <p:nvPr>
            <p:ph sz="quarter" idx="11"/>
          </p:nvPr>
        </p:nvSpPr>
        <p:spPr>
          <a:xfrm>
            <a:off x="6197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5069218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 With Title">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11480800" cy="645075"/>
          </a:xfrm>
          <a:prstGeom prst="rect">
            <a:avLst/>
          </a:prstGeom>
        </p:spPr>
        <p:txBody>
          <a:bodyPr/>
          <a:lstStyle>
            <a:lvl1pPr>
              <a:defRPr sz="3000"/>
            </a:lvl1pPr>
          </a:lstStyle>
          <a:p>
            <a:endParaRPr lang="en-US" dirty="0"/>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31815007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 No Titl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31196021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dark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rgbClr val="FFF0A0"/>
                </a:solidFill>
                <a:latin typeface="Myriad Pro" charset="0"/>
                <a:ea typeface="Myriad Pro" charset="0"/>
                <a:cs typeface="Myriad Pro" charset="0"/>
              </a:defRPr>
            </a:lvl1pPr>
          </a:lstStyle>
          <a:p>
            <a:r>
              <a:rPr lang="en-US" dirty="0"/>
              <a:t>Click to Edit Master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rgbClr val="EBEBEB"/>
                </a:solidFill>
              </a:defRPr>
            </a:lvl1pPr>
          </a:lstStyle>
          <a:p>
            <a:pPr lvl="0"/>
            <a:r>
              <a:rPr lang="en-US" dirty="0"/>
              <a:t>Click to Edit Master subtitle</a:t>
            </a:r>
          </a:p>
        </p:txBody>
      </p:sp>
    </p:spTree>
    <p:extLst>
      <p:ext uri="{BB962C8B-B14F-4D97-AF65-F5344CB8AC3E}">
        <p14:creationId xmlns:p14="http://schemas.microsoft.com/office/powerpoint/2010/main" val="3902884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light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rgbClr val="A9B2B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chemeClr val="tx2">
                    <a:lumMod val="65000"/>
                    <a:lumOff val="35000"/>
                  </a:schemeClr>
                </a:solidFill>
                <a:latin typeface="Myriad Pro" charset="0"/>
                <a:ea typeface="Myriad Pro" charset="0"/>
                <a:cs typeface="Myriad Pro" charset="0"/>
              </a:defRPr>
            </a:lvl1pPr>
          </a:lstStyle>
          <a:p>
            <a:r>
              <a:rPr lang="en-US" dirty="0"/>
              <a:t>Click to Edit Presentation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chemeClr val="tx2">
                    <a:lumMod val="65000"/>
                    <a:lumOff val="35000"/>
                  </a:schemeClr>
                </a:solidFill>
              </a:defRPr>
            </a:lvl1pPr>
          </a:lstStyle>
          <a:p>
            <a:pPr lvl="0"/>
            <a:r>
              <a:rPr lang="en-US" dirty="0"/>
              <a:t>Click to Edit Presentation Subtitle</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light bkgd">
    <p:spTree>
      <p:nvGrpSpPr>
        <p:cNvPr id="1" name=""/>
        <p:cNvGrpSpPr/>
        <p:nvPr/>
      </p:nvGrpSpPr>
      <p:grpSpPr>
        <a:xfrm>
          <a:off x="0" y="0"/>
          <a:ext cx="0" cy="0"/>
          <a:chOff x="0" y="0"/>
          <a:chExt cx="0" cy="0"/>
        </a:xfrm>
      </p:grpSpPr>
      <p:cxnSp>
        <p:nvCxnSpPr>
          <p:cNvPr id="4" name="Straight Connector 3"/>
          <p:cNvCxnSpPr/>
          <p:nvPr userDrawn="1"/>
        </p:nvCxnSpPr>
        <p:spPr>
          <a:xfrm>
            <a:off x="1422400" y="2743200"/>
            <a:ext cx="9347200" cy="0"/>
          </a:xfrm>
          <a:prstGeom prst="line">
            <a:avLst/>
          </a:prstGeom>
          <a:ln>
            <a:solidFill>
              <a:srgbClr val="A9B2B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838200" y="3200401"/>
            <a:ext cx="10515600" cy="533400"/>
          </a:xfrm>
          <a:prstGeom prst="rect">
            <a:avLst/>
          </a:prstGeom>
        </p:spPr>
        <p:txBody>
          <a:bodyPr/>
          <a:lstStyle>
            <a:lvl1pPr algn="ctr">
              <a:defRPr sz="2600">
                <a:solidFill>
                  <a:schemeClr val="tx2">
                    <a:lumMod val="65000"/>
                    <a:lumOff val="35000"/>
                  </a:schemeClr>
                </a:solidFill>
                <a:latin typeface="Myriad Pro" charset="0"/>
                <a:ea typeface="Myriad Pro" charset="0"/>
                <a:cs typeface="Myriad Pro" charset="0"/>
              </a:defRPr>
            </a:lvl1pPr>
          </a:lstStyle>
          <a:p>
            <a:r>
              <a:rPr lang="en-US" dirty="0"/>
              <a:t>Click to Edit Presentation Title</a:t>
            </a:r>
          </a:p>
        </p:txBody>
      </p:sp>
      <p:sp>
        <p:nvSpPr>
          <p:cNvPr id="15" name="Content Placeholder 17"/>
          <p:cNvSpPr>
            <a:spLocks noGrp="1"/>
          </p:cNvSpPr>
          <p:nvPr>
            <p:ph sz="quarter" idx="10" hasCustomPrompt="1"/>
          </p:nvPr>
        </p:nvSpPr>
        <p:spPr>
          <a:xfrm>
            <a:off x="2197100" y="4038600"/>
            <a:ext cx="7797800" cy="914400"/>
          </a:xfrm>
          <a:prstGeom prst="rect">
            <a:avLst/>
          </a:prstGeom>
        </p:spPr>
        <p:txBody>
          <a:bodyPr/>
          <a:lstStyle>
            <a:lvl1pPr marL="0" indent="0" algn="ctr">
              <a:buNone/>
              <a:defRPr sz="2000" baseline="0">
                <a:solidFill>
                  <a:schemeClr val="tx2">
                    <a:lumMod val="65000"/>
                    <a:lumOff val="35000"/>
                  </a:schemeClr>
                </a:solidFill>
              </a:defRPr>
            </a:lvl1pPr>
          </a:lstStyle>
          <a:p>
            <a:pPr lvl="0"/>
            <a:r>
              <a:rPr lang="en-US" dirty="0"/>
              <a:t>Click to Edit Presentation Subtitle</a:t>
            </a:r>
          </a:p>
        </p:txBody>
      </p:sp>
      <p:pic>
        <p:nvPicPr>
          <p:cNvPr id="17" name="Picture 16"/>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4573524" y="1677404"/>
            <a:ext cx="3044952" cy="694944"/>
          </a:xfrm>
          <a:prstGeom prst="rect">
            <a:avLst/>
          </a:prstGeom>
        </p:spPr>
      </p:pic>
    </p:spTree>
    <p:extLst>
      <p:ext uri="{BB962C8B-B14F-4D97-AF65-F5344CB8AC3E}">
        <p14:creationId xmlns:p14="http://schemas.microsoft.com/office/powerpoint/2010/main" val="35000652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Bulleted Content">
    <p:spTree>
      <p:nvGrpSpPr>
        <p:cNvPr id="1" name=""/>
        <p:cNvGrpSpPr/>
        <p:nvPr/>
      </p:nvGrpSpPr>
      <p:grpSpPr>
        <a:xfrm>
          <a:off x="0" y="0"/>
          <a:ext cx="0" cy="0"/>
          <a:chOff x="0" y="0"/>
          <a:chExt cx="0" cy="0"/>
        </a:xfrm>
      </p:grpSpPr>
      <p:cxnSp>
        <p:nvCxnSpPr>
          <p:cNvPr id="9" name="Straight Connector 8"/>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609600"/>
            <a:ext cx="11480800" cy="645075"/>
          </a:xfrm>
          <a:prstGeom prst="rect">
            <a:avLst/>
          </a:prstGeom>
        </p:spPr>
        <p:txBody>
          <a:bodyPr/>
          <a:lstStyle>
            <a:lvl1pPr>
              <a:defRPr sz="3000"/>
            </a:lvl1pPr>
          </a:lstStyle>
          <a:p>
            <a:r>
              <a:rPr lang="en-US" dirty="0"/>
              <a:t>Click to edit Master title style</a:t>
            </a:r>
          </a:p>
        </p:txBody>
      </p:sp>
      <p:sp>
        <p:nvSpPr>
          <p:cNvPr id="11"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287338" indent="-287338">
              <a:buSzPct val="100000"/>
              <a:defRPr sz="2400">
                <a:solidFill>
                  <a:schemeClr val="tx2">
                    <a:lumMod val="65000"/>
                    <a:lumOff val="35000"/>
                  </a:schemeClr>
                </a:solidFill>
              </a:defRPr>
            </a:lvl1pPr>
            <a:lvl2pPr marL="685800" indent="-228600">
              <a:defRPr sz="2000">
                <a:solidFill>
                  <a:schemeClr val="tx2">
                    <a:lumMod val="65000"/>
                    <a:lumOff val="35000"/>
                  </a:schemeClr>
                </a:solidFill>
              </a:defRPr>
            </a:lvl2pPr>
            <a:lvl3pPr marL="1084263" indent="-169863">
              <a:defRPr>
                <a:solidFill>
                  <a:schemeClr val="tx2">
                    <a:lumMod val="65000"/>
                    <a:lumOff val="35000"/>
                  </a:schemeClr>
                </a:solidFill>
              </a:defRPr>
            </a:lvl3pPr>
            <a:lvl4pPr>
              <a:defRPr>
                <a:solidFill>
                  <a:schemeClr val="tx2">
                    <a:lumMod val="65000"/>
                    <a:lumOff val="35000"/>
                  </a:schemeClr>
                </a:solidFill>
              </a:defRPr>
            </a:lvl4pPr>
            <a:lvl5pPr marL="2060575" indent="-290513">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585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running 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914400"/>
          </a:xfrm>
          <a:prstGeom prst="rect">
            <a:avLst/>
          </a:prstGeom>
        </p:spPr>
        <p:txBody>
          <a:bodyPr vert="horz"/>
          <a:lstStyle>
            <a:lvl1pPr>
              <a:defRPr sz="3000"/>
            </a:lvl1pPr>
          </a:lstStyle>
          <a:p>
            <a:r>
              <a:rPr lang="en-US" dirty="0"/>
              <a:t>Click to edit Master title style</a:t>
            </a:r>
          </a:p>
        </p:txBody>
      </p:sp>
      <p:sp>
        <p:nvSpPr>
          <p:cNvPr id="3"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0" indent="0">
              <a:buSzPct val="100000"/>
              <a:buFontTx/>
              <a:buNone/>
              <a:defRPr sz="2400">
                <a:solidFill>
                  <a:schemeClr val="tx2">
                    <a:lumMod val="65000"/>
                    <a:lumOff val="35000"/>
                  </a:schemeClr>
                </a:solidFill>
              </a:defRPr>
            </a:lvl1pPr>
            <a:lvl2pPr marL="457200" indent="0">
              <a:buFontTx/>
              <a:buNone/>
              <a:defRPr sz="2000">
                <a:solidFill>
                  <a:schemeClr val="tx2">
                    <a:lumMod val="65000"/>
                    <a:lumOff val="35000"/>
                  </a:schemeClr>
                </a:solidFill>
              </a:defRPr>
            </a:lvl2pPr>
            <a:lvl3pPr marL="914400" indent="0">
              <a:buFontTx/>
              <a:buNone/>
              <a:defRPr>
                <a:solidFill>
                  <a:schemeClr val="tx2">
                    <a:lumMod val="65000"/>
                    <a:lumOff val="35000"/>
                  </a:schemeClr>
                </a:solidFill>
              </a:defRPr>
            </a:lvl3pPr>
            <a:lvl4pPr marL="1371600" indent="0">
              <a:buFontTx/>
              <a:buNone/>
              <a:defRPr>
                <a:solidFill>
                  <a:schemeClr val="tx2">
                    <a:lumMod val="65000"/>
                    <a:lumOff val="35000"/>
                  </a:schemeClr>
                </a:solidFill>
              </a:defRPr>
            </a:lvl4pPr>
            <a:lvl5pPr marL="1770062" indent="0">
              <a:buFontTx/>
              <a:buNone/>
              <a:defRPr>
                <a:solidFill>
                  <a:schemeClr val="tx2">
                    <a:lumMod val="65000"/>
                    <a:lumOff val="35000"/>
                  </a:schemeClr>
                </a:solidFill>
              </a:defRPr>
            </a:lvl5pPr>
          </a:lstStyle>
          <a:p>
            <a:pPr lvl="0"/>
            <a:r>
              <a:rPr lang="en-US" dirty="0"/>
              <a:t>Click to edit Master text styles</a:t>
            </a:r>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937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s--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838200"/>
          </a:xfrm>
          <a:prstGeom prst="rect">
            <a:avLst/>
          </a:prstGeom>
        </p:spPr>
        <p:txBody>
          <a:bodyPr vert="horz"/>
          <a:lstStyle>
            <a:lvl1pPr>
              <a:defRPr sz="3000"/>
            </a:lvl1pPr>
          </a:lstStyle>
          <a:p>
            <a:r>
              <a:rPr lang="en-US" dirty="0"/>
              <a:t>Click to edit Master title style</a:t>
            </a:r>
          </a:p>
        </p:txBody>
      </p:sp>
      <p:sp>
        <p:nvSpPr>
          <p:cNvPr id="4" name="Content Placeholder 3"/>
          <p:cNvSpPr>
            <a:spLocks noGrp="1"/>
          </p:cNvSpPr>
          <p:nvPr>
            <p:ph sz="quarter" idx="10" hasCustomPrompt="1"/>
          </p:nvPr>
        </p:nvSpPr>
        <p:spPr>
          <a:xfrm>
            <a:off x="7112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1" hasCustomPrompt="1"/>
          </p:nvPr>
        </p:nvSpPr>
        <p:spPr>
          <a:xfrm>
            <a:off x="60960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94362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s--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762000"/>
          </a:xfrm>
          <a:prstGeom prst="rect">
            <a:avLst/>
          </a:prstGeom>
        </p:spPr>
        <p:txBody>
          <a:bodyPr vert="horz"/>
          <a:lstStyle>
            <a:lvl1pPr>
              <a:defRPr sz="3000"/>
            </a:lvl1pPr>
          </a:lstStyle>
          <a:p>
            <a:r>
              <a:rPr lang="en-US" dirty="0"/>
              <a:t>Click to edit Master title style</a:t>
            </a:r>
          </a:p>
        </p:txBody>
      </p:sp>
      <p:cxnSp>
        <p:nvCxnSpPr>
          <p:cNvPr id="3" name="Straight Connector 2"/>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609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endParaRPr lang="en-US" dirty="0"/>
          </a:p>
        </p:txBody>
      </p:sp>
      <p:sp>
        <p:nvSpPr>
          <p:cNvPr id="12" name="Content Placeholder 10"/>
          <p:cNvSpPr>
            <a:spLocks noGrp="1"/>
          </p:cNvSpPr>
          <p:nvPr>
            <p:ph sz="quarter" idx="11"/>
          </p:nvPr>
        </p:nvSpPr>
        <p:spPr>
          <a:xfrm>
            <a:off x="6197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2336316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 With Title">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11480800" cy="645075"/>
          </a:xfrm>
          <a:prstGeom prst="rect">
            <a:avLst/>
          </a:prstGeom>
        </p:spPr>
        <p:txBody>
          <a:bodyPr/>
          <a:lstStyle>
            <a:lvl1pPr>
              <a:defRPr sz="3000"/>
            </a:lvl1pPr>
          </a:lstStyle>
          <a:p>
            <a:endParaRPr lang="en-US" dirty="0"/>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27902830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 No Titl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16438496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Bulleted Content">
    <p:spTree>
      <p:nvGrpSpPr>
        <p:cNvPr id="1" name=""/>
        <p:cNvGrpSpPr/>
        <p:nvPr/>
      </p:nvGrpSpPr>
      <p:grpSpPr>
        <a:xfrm>
          <a:off x="0" y="0"/>
          <a:ext cx="0" cy="0"/>
          <a:chOff x="0" y="0"/>
          <a:chExt cx="0" cy="0"/>
        </a:xfrm>
      </p:grpSpPr>
      <p:cxnSp>
        <p:nvCxnSpPr>
          <p:cNvPr id="9" name="Straight Connector 8"/>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4800" y="609600"/>
            <a:ext cx="11480800" cy="645075"/>
          </a:xfrm>
          <a:prstGeom prst="rect">
            <a:avLst/>
          </a:prstGeom>
        </p:spPr>
        <p:txBody>
          <a:bodyPr/>
          <a:lstStyle>
            <a:lvl1pPr>
              <a:defRPr sz="3000"/>
            </a:lvl1pPr>
          </a:lstStyle>
          <a:p>
            <a:r>
              <a:rPr lang="en-US" dirty="0"/>
              <a:t>Click to edit Master title style</a:t>
            </a:r>
          </a:p>
        </p:txBody>
      </p:sp>
      <p:sp>
        <p:nvSpPr>
          <p:cNvPr id="11"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287338" indent="-287338">
              <a:buSzPct val="100000"/>
              <a:defRPr sz="2400">
                <a:solidFill>
                  <a:schemeClr val="tx2">
                    <a:lumMod val="65000"/>
                    <a:lumOff val="35000"/>
                  </a:schemeClr>
                </a:solidFill>
              </a:defRPr>
            </a:lvl1pPr>
            <a:lvl2pPr marL="685800" indent="-228600">
              <a:defRPr sz="2000">
                <a:solidFill>
                  <a:schemeClr val="tx2">
                    <a:lumMod val="65000"/>
                    <a:lumOff val="35000"/>
                  </a:schemeClr>
                </a:solidFill>
              </a:defRPr>
            </a:lvl2pPr>
            <a:lvl3pPr marL="1084263" indent="-169863">
              <a:defRPr>
                <a:solidFill>
                  <a:schemeClr val="tx2">
                    <a:lumMod val="65000"/>
                    <a:lumOff val="35000"/>
                  </a:schemeClr>
                </a:solidFill>
              </a:defRPr>
            </a:lvl3pPr>
            <a:lvl4pPr>
              <a:defRPr>
                <a:solidFill>
                  <a:schemeClr val="tx2">
                    <a:lumMod val="65000"/>
                    <a:lumOff val="35000"/>
                  </a:schemeClr>
                </a:solidFill>
              </a:defRPr>
            </a:lvl4pPr>
            <a:lvl5pPr marL="2060575" indent="-290513">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164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running 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914400"/>
          </a:xfrm>
          <a:prstGeom prst="rect">
            <a:avLst/>
          </a:prstGeom>
        </p:spPr>
        <p:txBody>
          <a:bodyPr vert="horz"/>
          <a:lstStyle>
            <a:lvl1pPr>
              <a:defRPr sz="3000"/>
            </a:lvl1pPr>
          </a:lstStyle>
          <a:p>
            <a:r>
              <a:rPr lang="en-US" dirty="0"/>
              <a:t>Click to edit Master title style</a:t>
            </a:r>
          </a:p>
        </p:txBody>
      </p:sp>
      <p:sp>
        <p:nvSpPr>
          <p:cNvPr id="3" name="Text Placeholder 23"/>
          <p:cNvSpPr>
            <a:spLocks noGrp="1"/>
          </p:cNvSpPr>
          <p:nvPr>
            <p:ph idx="1"/>
          </p:nvPr>
        </p:nvSpPr>
        <p:spPr>
          <a:xfrm>
            <a:off x="609600" y="1604155"/>
            <a:ext cx="10972800" cy="5101445"/>
          </a:xfrm>
          <a:prstGeom prst="rect">
            <a:avLst/>
          </a:prstGeom>
        </p:spPr>
        <p:txBody>
          <a:bodyPr vert="horz" lIns="91440" tIns="45720" rIns="91440" bIns="45720" rtlCol="0">
            <a:normAutofit/>
          </a:bodyPr>
          <a:lstStyle>
            <a:lvl1pPr marL="0" indent="0">
              <a:buSzPct val="100000"/>
              <a:buFontTx/>
              <a:buNone/>
              <a:defRPr sz="2400">
                <a:solidFill>
                  <a:schemeClr val="tx2">
                    <a:lumMod val="65000"/>
                    <a:lumOff val="35000"/>
                  </a:schemeClr>
                </a:solidFill>
              </a:defRPr>
            </a:lvl1pPr>
            <a:lvl2pPr marL="457200" indent="0">
              <a:buFontTx/>
              <a:buNone/>
              <a:defRPr sz="2000">
                <a:solidFill>
                  <a:schemeClr val="tx2">
                    <a:lumMod val="65000"/>
                    <a:lumOff val="35000"/>
                  </a:schemeClr>
                </a:solidFill>
              </a:defRPr>
            </a:lvl2pPr>
            <a:lvl3pPr marL="914400" indent="0">
              <a:buFontTx/>
              <a:buNone/>
              <a:defRPr>
                <a:solidFill>
                  <a:schemeClr val="tx2">
                    <a:lumMod val="65000"/>
                    <a:lumOff val="35000"/>
                  </a:schemeClr>
                </a:solidFill>
              </a:defRPr>
            </a:lvl3pPr>
            <a:lvl4pPr marL="1371600" indent="0">
              <a:buFontTx/>
              <a:buNone/>
              <a:defRPr>
                <a:solidFill>
                  <a:schemeClr val="tx2">
                    <a:lumMod val="65000"/>
                    <a:lumOff val="35000"/>
                  </a:schemeClr>
                </a:solidFill>
              </a:defRPr>
            </a:lvl4pPr>
            <a:lvl5pPr marL="1770062" indent="0">
              <a:buFontTx/>
              <a:buNone/>
              <a:defRPr>
                <a:solidFill>
                  <a:schemeClr val="tx2">
                    <a:lumMod val="65000"/>
                    <a:lumOff val="35000"/>
                  </a:schemeClr>
                </a:solidFill>
              </a:defRPr>
            </a:lvl5pPr>
          </a:lstStyle>
          <a:p>
            <a:pPr lvl="0"/>
            <a:r>
              <a:rPr lang="en-US" dirty="0"/>
              <a:t>Click to edit Master text styles</a:t>
            </a:r>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20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s--bullets">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838200"/>
          </a:xfrm>
          <a:prstGeom prst="rect">
            <a:avLst/>
          </a:prstGeom>
        </p:spPr>
        <p:txBody>
          <a:bodyPr vert="horz"/>
          <a:lstStyle>
            <a:lvl1pPr>
              <a:defRPr sz="3000"/>
            </a:lvl1pPr>
          </a:lstStyle>
          <a:p>
            <a:r>
              <a:rPr lang="en-US" dirty="0"/>
              <a:t>Click to edit Master title style</a:t>
            </a:r>
          </a:p>
        </p:txBody>
      </p:sp>
      <p:sp>
        <p:nvSpPr>
          <p:cNvPr id="4" name="Content Placeholder 3"/>
          <p:cNvSpPr>
            <a:spLocks noGrp="1"/>
          </p:cNvSpPr>
          <p:nvPr>
            <p:ph sz="quarter" idx="10" hasCustomPrompt="1"/>
          </p:nvPr>
        </p:nvSpPr>
        <p:spPr>
          <a:xfrm>
            <a:off x="7112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1" hasCustomPrompt="1"/>
          </p:nvPr>
        </p:nvSpPr>
        <p:spPr>
          <a:xfrm>
            <a:off x="6096000" y="1600200"/>
            <a:ext cx="49784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a:t>Level One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2830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s--copy">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10972800" cy="762000"/>
          </a:xfrm>
          <a:prstGeom prst="rect">
            <a:avLst/>
          </a:prstGeom>
        </p:spPr>
        <p:txBody>
          <a:bodyPr vert="horz"/>
          <a:lstStyle>
            <a:lvl1pPr>
              <a:defRPr sz="3000"/>
            </a:lvl1pPr>
          </a:lstStyle>
          <a:p>
            <a:r>
              <a:rPr lang="en-US" dirty="0"/>
              <a:t>Click to edit Master title style</a:t>
            </a:r>
          </a:p>
        </p:txBody>
      </p:sp>
      <p:cxnSp>
        <p:nvCxnSpPr>
          <p:cNvPr id="3" name="Straight Connector 2"/>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609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endParaRPr lang="en-US" dirty="0"/>
          </a:p>
        </p:txBody>
      </p:sp>
      <p:sp>
        <p:nvSpPr>
          <p:cNvPr id="12" name="Content Placeholder 10"/>
          <p:cNvSpPr>
            <a:spLocks noGrp="1"/>
          </p:cNvSpPr>
          <p:nvPr>
            <p:ph sz="quarter" idx="11"/>
          </p:nvPr>
        </p:nvSpPr>
        <p:spPr>
          <a:xfrm>
            <a:off x="6197600" y="1600200"/>
            <a:ext cx="51816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547827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 With Title">
    <p:spTree>
      <p:nvGrpSpPr>
        <p:cNvPr id="1" name=""/>
        <p:cNvGrpSpPr/>
        <p:nvPr/>
      </p:nvGrpSpPr>
      <p:grpSpPr>
        <a:xfrm>
          <a:off x="0" y="0"/>
          <a:ext cx="0" cy="0"/>
          <a:chOff x="0" y="0"/>
          <a:chExt cx="0" cy="0"/>
        </a:xfrm>
      </p:grpSpPr>
      <p:sp>
        <p:nvSpPr>
          <p:cNvPr id="3" name="Title 1"/>
          <p:cNvSpPr>
            <a:spLocks noGrp="1"/>
          </p:cNvSpPr>
          <p:nvPr>
            <p:ph type="title"/>
          </p:nvPr>
        </p:nvSpPr>
        <p:spPr>
          <a:xfrm>
            <a:off x="304800" y="609600"/>
            <a:ext cx="11480800" cy="645075"/>
          </a:xfrm>
          <a:prstGeom prst="rect">
            <a:avLst/>
          </a:prstGeom>
        </p:spPr>
        <p:txBody>
          <a:bodyPr/>
          <a:lstStyle>
            <a:lvl1pPr>
              <a:defRPr sz="3000"/>
            </a:lvl1pPr>
          </a:lstStyle>
          <a:p>
            <a:endParaRPr lang="en-US" dirty="0"/>
          </a:p>
        </p:txBody>
      </p:sp>
      <p:cxnSp>
        <p:nvCxnSpPr>
          <p:cNvPr id="4" name="Straight Connector 3"/>
          <p:cNvCxnSpPr/>
          <p:nvPr userDrawn="1"/>
        </p:nvCxnSpPr>
        <p:spPr>
          <a:xfrm>
            <a:off x="406400" y="1256580"/>
            <a:ext cx="7112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184707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 No Title">
    <p:spTree>
      <p:nvGrpSpPr>
        <p:cNvPr id="1" name=""/>
        <p:cNvGrpSpPr/>
        <p:nvPr/>
      </p:nvGrpSpPr>
      <p:grpSpPr>
        <a:xfrm>
          <a:off x="0" y="0"/>
          <a:ext cx="0" cy="0"/>
          <a:chOff x="0" y="0"/>
          <a:chExt cx="0" cy="0"/>
        </a:xfrm>
      </p:grpSpPr>
      <p:pic>
        <p:nvPicPr>
          <p:cNvPr id="3" name="Picture 2"/>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251808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0974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6D5D7">
            <a:alpha val="65000"/>
          </a:srgbClr>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12"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786624690"/>
      </p:ext>
    </p:extLst>
  </p:cSld>
  <p:clrMap bg1="lt1" tx1="dk1" bg2="lt2" tx2="dk2" accent1="accent1" accent2="accent2" accent3="accent3" accent4="accent4" accent5="accent5" accent6="accent6" hlink="hlink" folHlink="folHlink"/>
  <p:sldLayoutIdLst>
    <p:sldLayoutId id="2147483735" r:id="rId1"/>
    <p:sldLayoutId id="2147483734" r:id="rId2"/>
    <p:sldLayoutId id="2147483666" r:id="rId3"/>
    <p:sldLayoutId id="2147483740" r:id="rId4"/>
    <p:sldLayoutId id="2147483744" r:id="rId5"/>
    <p:sldLayoutId id="2147483745" r:id="rId6"/>
    <p:sldLayoutId id="2147483736" r:id="rId7"/>
    <p:sldLayoutId id="2147483743" r:id="rId8"/>
    <p:sldLayoutId id="2147483764" r:id="rId9"/>
    <p:sldLayoutId id="2147483765" r:id="rId10"/>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dt="0"/>
  <p:txStyles>
    <p:title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SzPct val="87000"/>
        <a:buFont typeface="ArialUnicodeMS" charset="0"/>
        <a:buChar char="▸"/>
        <a:defRPr sz="22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063052"/>
        </a:buClr>
        <a:buSzPct val="80000"/>
        <a:buFont typeface="Wingdings" charset="0"/>
        <a:buChar char="§"/>
        <a:defRPr sz="18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800000"/>
        </a:buClr>
        <a:buChar char="•"/>
        <a:defRPr sz="18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1"/>
          </a:solidFill>
          <a:latin typeface="Myriad Pro" charset="0"/>
          <a:ea typeface="Myriad Pro" charset="0"/>
          <a:cs typeface="Myriad Pro" charset="0"/>
        </a:defRPr>
      </a:lvl4pPr>
      <a:lvl5pPr marL="2171700" indent="-342900" algn="l" rtl="0" eaLnBrk="1" fontAlgn="base" hangingPunct="1">
        <a:spcBef>
          <a:spcPct val="20000"/>
        </a:spcBef>
        <a:spcAft>
          <a:spcPct val="0"/>
        </a:spcAft>
        <a:buClr>
          <a:srgbClr val="800000"/>
        </a:buClr>
        <a:buFont typeface="Courier New" charset="0"/>
        <a:buChar char="o"/>
        <a:defRPr sz="16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6D5D7">
            <a:alpha val="65000"/>
          </a:srgbClr>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10"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366762595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dt="0"/>
  <p:txStyles>
    <p:title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SzPct val="87000"/>
        <a:buFont typeface="ArialUnicodeMS" charset="0"/>
        <a:buChar char="▸"/>
        <a:defRPr sz="22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063052"/>
        </a:buClr>
        <a:buSzPct val="80000"/>
        <a:buFont typeface="Wingdings" charset="0"/>
        <a:buChar char="§"/>
        <a:defRPr sz="18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800000"/>
        </a:buClr>
        <a:buChar char="•"/>
        <a:defRPr sz="18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1"/>
          </a:solidFill>
          <a:latin typeface="Myriad Pro" charset="0"/>
          <a:ea typeface="Myriad Pro" charset="0"/>
          <a:cs typeface="Myriad Pro" charset="0"/>
        </a:defRPr>
      </a:lvl4pPr>
      <a:lvl5pPr marL="2171700" indent="-342900" algn="l" rtl="0" eaLnBrk="1" fontAlgn="base" hangingPunct="1">
        <a:spcBef>
          <a:spcPct val="20000"/>
        </a:spcBef>
        <a:spcAft>
          <a:spcPct val="0"/>
        </a:spcAft>
        <a:buClr>
          <a:srgbClr val="800000"/>
        </a:buClr>
        <a:buFont typeface="Courier New" charset="0"/>
        <a:buChar char="o"/>
        <a:defRPr sz="16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6D5D7">
            <a:alpha val="65000"/>
          </a:srgbClr>
        </a:solidFill>
        <a:effectLst/>
      </p:bgPr>
    </p:bg>
    <p:spTree>
      <p:nvGrpSpPr>
        <p:cNvPr id="1" name=""/>
        <p:cNvGrpSpPr/>
        <p:nvPr/>
      </p:nvGrpSpPr>
      <p:grpSpPr>
        <a:xfrm>
          <a:off x="0" y="0"/>
          <a:ext cx="0" cy="0"/>
          <a:chOff x="0" y="0"/>
          <a:chExt cx="0" cy="0"/>
        </a:xfrm>
      </p:grpSpPr>
      <p:pic>
        <p:nvPicPr>
          <p:cNvPr id="5" name="Picture 4"/>
          <p:cNvPicPr>
            <a:picLocks/>
          </p:cNvPicPr>
          <p:nvPr userDrawn="1"/>
        </p:nvPicPr>
        <p:blipFill>
          <a:blip r:embed="rId10" cstate="email">
            <a:extLst>
              <a:ext uri="{28A0092B-C50C-407E-A947-70E740481C1C}">
                <a14:useLocalDpi xmlns:a14="http://schemas.microsoft.com/office/drawing/2010/main" val="0"/>
              </a:ext>
            </a:extLst>
          </a:blip>
          <a:stretch>
            <a:fillRect/>
          </a:stretch>
        </p:blipFill>
        <p:spPr>
          <a:xfrm>
            <a:off x="10210800" y="114301"/>
            <a:ext cx="1801368" cy="411480"/>
          </a:xfrm>
          <a:prstGeom prst="rect">
            <a:avLst/>
          </a:prstGeom>
        </p:spPr>
      </p:pic>
    </p:spTree>
    <p:extLst>
      <p:ext uri="{BB962C8B-B14F-4D97-AF65-F5344CB8AC3E}">
        <p14:creationId xmlns:p14="http://schemas.microsoft.com/office/powerpoint/2010/main" val="89371539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hf sldNum="0" hdr="0" dt="0"/>
  <p:txStyles>
    <p:title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SzPct val="87000"/>
        <a:buFont typeface="ArialUnicodeMS" charset="0"/>
        <a:buChar char="▸"/>
        <a:defRPr sz="22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063052"/>
        </a:buClr>
        <a:buSzPct val="80000"/>
        <a:buFont typeface="Wingdings" charset="0"/>
        <a:buChar char="§"/>
        <a:defRPr sz="18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800000"/>
        </a:buClr>
        <a:buChar char="•"/>
        <a:defRPr sz="18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1"/>
          </a:solidFill>
          <a:latin typeface="Myriad Pro" charset="0"/>
          <a:ea typeface="Myriad Pro" charset="0"/>
          <a:cs typeface="Myriad Pro" charset="0"/>
        </a:defRPr>
      </a:lvl4pPr>
      <a:lvl5pPr marL="2171700" indent="-342900" algn="l" rtl="0" eaLnBrk="1" fontAlgn="base" hangingPunct="1">
        <a:spcBef>
          <a:spcPct val="20000"/>
        </a:spcBef>
        <a:spcAft>
          <a:spcPct val="0"/>
        </a:spcAft>
        <a:buClr>
          <a:srgbClr val="800000"/>
        </a:buClr>
        <a:buFont typeface="Courier New" charset="0"/>
        <a:buChar char="o"/>
        <a:defRPr sz="16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E9FB048-1385-4F98-A5EC-5D58D055E7F5}"/>
              </a:ext>
            </a:extLst>
          </p:cNvPr>
          <p:cNvSpPr/>
          <p:nvPr/>
        </p:nvSpPr>
        <p:spPr>
          <a:xfrm>
            <a:off x="1295400" y="2167468"/>
            <a:ext cx="9906000" cy="369332"/>
          </a:xfrm>
          <a:prstGeom prst="rect">
            <a:avLst/>
          </a:prstGeom>
          <a:ln>
            <a:noFill/>
          </a:ln>
        </p:spPr>
        <p:txBody>
          <a:bodyPr wrap="square">
            <a:spAutoFit/>
          </a:bodyPr>
          <a:lstStyle/>
          <a:p>
            <a:endParaRPr lang="en-US" b="1" dirty="0"/>
          </a:p>
        </p:txBody>
      </p:sp>
      <p:sp>
        <p:nvSpPr>
          <p:cNvPr id="19" name="Title 18">
            <a:extLst>
              <a:ext uri="{FF2B5EF4-FFF2-40B4-BE49-F238E27FC236}">
                <a16:creationId xmlns:a16="http://schemas.microsoft.com/office/drawing/2014/main" id="{9C9623B4-4B1D-4888-8A57-62D104C933C1}"/>
              </a:ext>
            </a:extLst>
          </p:cNvPr>
          <p:cNvSpPr>
            <a:spLocks noGrp="1"/>
          </p:cNvSpPr>
          <p:nvPr>
            <p:ph type="title"/>
          </p:nvPr>
        </p:nvSpPr>
        <p:spPr>
          <a:xfrm>
            <a:off x="1409700" y="1676400"/>
            <a:ext cx="9372600" cy="533400"/>
          </a:xfrm>
        </p:spPr>
        <p:txBody>
          <a:bodyPr/>
          <a:lstStyle/>
          <a:p>
            <a:r>
              <a:rPr lang="en-US" sz="4400" dirty="0">
                <a:solidFill>
                  <a:srgbClr val="FF0000"/>
                </a:solidFill>
              </a:rPr>
              <a:t>Club/Division #|Area ## </a:t>
            </a:r>
            <a:r>
              <a:rPr lang="en-US" sz="4400" dirty="0"/>
              <a:t>Contest</a:t>
            </a:r>
            <a:br>
              <a:rPr lang="en-US" sz="4400" dirty="0"/>
            </a:br>
            <a:endParaRPr lang="en-US" sz="4400" dirty="0"/>
          </a:p>
        </p:txBody>
      </p:sp>
      <p:sp>
        <p:nvSpPr>
          <p:cNvPr id="20" name="Content Placeholder 19">
            <a:extLst>
              <a:ext uri="{FF2B5EF4-FFF2-40B4-BE49-F238E27FC236}">
                <a16:creationId xmlns:a16="http://schemas.microsoft.com/office/drawing/2014/main" id="{2E487480-72C4-4579-B58C-D9AC76D02461}"/>
              </a:ext>
            </a:extLst>
          </p:cNvPr>
          <p:cNvSpPr>
            <a:spLocks noGrp="1"/>
          </p:cNvSpPr>
          <p:nvPr>
            <p:ph sz="quarter" idx="10"/>
          </p:nvPr>
        </p:nvSpPr>
        <p:spPr>
          <a:xfrm>
            <a:off x="1485900" y="3040930"/>
            <a:ext cx="9296400" cy="1963539"/>
          </a:xfrm>
        </p:spPr>
        <p:txBody>
          <a:bodyPr/>
          <a:lstStyle/>
          <a:p>
            <a:r>
              <a:rPr lang="en-US" sz="3200" b="1" dirty="0"/>
              <a:t>Contest Chair Briefing:</a:t>
            </a:r>
          </a:p>
          <a:p>
            <a:r>
              <a:rPr lang="en-US" sz="3200" b="1" dirty="0"/>
              <a:t>Speech Evaluation Contest</a:t>
            </a:r>
          </a:p>
          <a:p>
            <a:r>
              <a:rPr lang="en-US" sz="3200" b="1" dirty="0"/>
              <a:t>International Speech Contest</a:t>
            </a:r>
          </a:p>
          <a:p>
            <a:endParaRPr lang="en-US" sz="2800" dirty="0"/>
          </a:p>
          <a:p>
            <a:endParaRPr lang="en-US" sz="2800" b="1" dirty="0"/>
          </a:p>
          <a:p>
            <a:pPr algn="r"/>
            <a:endParaRPr lang="en-US" sz="2800" dirty="0"/>
          </a:p>
        </p:txBody>
      </p:sp>
      <p:pic>
        <p:nvPicPr>
          <p:cNvPr id="4098" name="Picture 2" descr="Image result for toastmasters. logo">
            <a:extLst>
              <a:ext uri="{FF2B5EF4-FFF2-40B4-BE49-F238E27FC236}">
                <a16:creationId xmlns:a16="http://schemas.microsoft.com/office/drawing/2014/main" id="{713E0D5F-6830-48A7-96F8-C1899C47CD8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603746" y="209497"/>
            <a:ext cx="1845304" cy="1531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02CB17-AE63-4B22-A25A-98FC4A39F794}"/>
              </a:ext>
            </a:extLst>
          </p:cNvPr>
          <p:cNvSpPr txBox="1"/>
          <p:nvPr/>
        </p:nvSpPr>
        <p:spPr>
          <a:xfrm>
            <a:off x="1562100" y="4919990"/>
            <a:ext cx="9220200" cy="523220"/>
          </a:xfrm>
          <a:prstGeom prst="rect">
            <a:avLst/>
          </a:prstGeom>
          <a:noFill/>
        </p:spPr>
        <p:txBody>
          <a:bodyPr wrap="square" rtlCol="0">
            <a:spAutoFit/>
          </a:bodyPr>
          <a:lstStyle/>
          <a:p>
            <a:pPr algn="ctr"/>
            <a:r>
              <a:rPr lang="en-US" sz="2800" b="1" i="1" dirty="0">
                <a:solidFill>
                  <a:srgbClr val="FF0000"/>
                </a:solidFill>
                <a:latin typeface="Myriad Pro"/>
              </a:rPr>
              <a:t>Month, Day</a:t>
            </a:r>
            <a:r>
              <a:rPr lang="en-US" sz="2800" b="1" i="1" dirty="0">
                <a:solidFill>
                  <a:schemeClr val="accent2"/>
                </a:solidFill>
                <a:latin typeface="Myriad Pro"/>
              </a:rPr>
              <a:t>, Year</a:t>
            </a:r>
          </a:p>
        </p:txBody>
      </p:sp>
    </p:spTree>
    <p:extLst>
      <p:ext uri="{BB962C8B-B14F-4D97-AF65-F5344CB8AC3E}">
        <p14:creationId xmlns:p14="http://schemas.microsoft.com/office/powerpoint/2010/main" val="29330995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r>
              <a:rPr lang="en-US" dirty="0"/>
              <a:t>Communications</a:t>
            </a:r>
            <a:endParaRPr lang="en-US" b="1" i="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405847"/>
            <a:ext cx="11430000" cy="5029200"/>
          </a:xfrm>
        </p:spPr>
        <p:txBody>
          <a:bodyPr vert="horz" rtlCol="0">
            <a:norm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NO Chatting</a:t>
            </a:r>
          </a:p>
          <a:p>
            <a:pPr marL="744538" lvl="1"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All members asked to NOT use chat feature during the contest</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Communications among Chair, Zoom Master, SAA, timers, and Chief Judge</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Verbally in real-time on Zoom</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For behind-the-scenes operations, use Zoom chat</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Communications between Chair and Contestants</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Verbally in real-time on Zoom</a:t>
            </a:r>
          </a:p>
        </p:txBody>
      </p:sp>
    </p:spTree>
    <p:extLst>
      <p:ext uri="{BB962C8B-B14F-4D97-AF65-F5344CB8AC3E}">
        <p14:creationId xmlns:p14="http://schemas.microsoft.com/office/powerpoint/2010/main" val="2332415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600" y="609600"/>
            <a:ext cx="11480800" cy="645075"/>
          </a:xfrm>
          <a:prstGeom prst="rect">
            <a:avLst/>
          </a:prstGeom>
        </p:spPr>
        <p:txBody>
          <a:bodyPr>
            <a:normAutofit/>
          </a:bodyPr>
          <a:lstStyle/>
          <a:p>
            <a:r>
              <a:rPr lang="en-US" sz="3200" dirty="0"/>
              <a:t>Confirming the “Stage”</a:t>
            </a:r>
          </a:p>
        </p:txBody>
      </p:sp>
      <p:sp>
        <p:nvSpPr>
          <p:cNvPr id="12" name="TextBox 11">
            <a:extLst>
              <a:ext uri="{FF2B5EF4-FFF2-40B4-BE49-F238E27FC236}">
                <a16:creationId xmlns:a16="http://schemas.microsoft.com/office/drawing/2014/main" id="{AA14F268-3DFF-9E4F-871D-E2B83B06F62F}"/>
              </a:ext>
            </a:extLst>
          </p:cNvPr>
          <p:cNvSpPr txBox="1"/>
          <p:nvPr/>
        </p:nvSpPr>
        <p:spPr>
          <a:xfrm>
            <a:off x="914400" y="1752600"/>
            <a:ext cx="10058400" cy="3859518"/>
          </a:xfrm>
          <a:prstGeom prst="rect">
            <a:avLst/>
          </a:prstGeom>
          <a:noFill/>
        </p:spPr>
        <p:txBody>
          <a:bodyPr wrap="square">
            <a:sp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Upon being called up to the stage by the Contest Chair</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Ensure Contestants indicate their full name on Zoom profile</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Contestants will be asked to</a:t>
            </a:r>
          </a:p>
          <a:p>
            <a:pPr marL="1201738" lvl="2"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Confirm they have pinned the Timer</a:t>
            </a:r>
          </a:p>
          <a:p>
            <a:pPr marL="1658938" lvl="3"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Will be asked to verbally confirm ‘</a:t>
            </a:r>
            <a:r>
              <a:rPr lang="en-US" sz="2400" i="1" kern="0" dirty="0">
                <a:solidFill>
                  <a:schemeClr val="tx2">
                    <a:lumMod val="65000"/>
                    <a:lumOff val="35000"/>
                  </a:schemeClr>
                </a:solidFill>
                <a:latin typeface="Myriad Pro" charset="0"/>
              </a:rPr>
              <a:t>ye</a:t>
            </a:r>
            <a:r>
              <a:rPr lang="en-US" sz="2400" kern="0" dirty="0">
                <a:solidFill>
                  <a:schemeClr val="tx2">
                    <a:lumMod val="65000"/>
                    <a:lumOff val="35000"/>
                  </a:schemeClr>
                </a:solidFill>
                <a:latin typeface="Myriad Pro" charset="0"/>
              </a:rPr>
              <a:t>s’ to this question</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Contestants are not permitted to screenshare contest for the purposes of their speech</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Any use of props must be declared with the Contest Chair prior to the contest date</a:t>
            </a:r>
          </a:p>
        </p:txBody>
      </p:sp>
    </p:spTree>
    <p:extLst>
      <p:ext uri="{BB962C8B-B14F-4D97-AF65-F5344CB8AC3E}">
        <p14:creationId xmlns:p14="http://schemas.microsoft.com/office/powerpoint/2010/main" val="19436354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pPr>
              <a:spcBef>
                <a:spcPct val="20000"/>
              </a:spcBef>
              <a:buClr>
                <a:srgbClr val="800000"/>
              </a:buClr>
              <a:buSzPct val="100000"/>
            </a:pPr>
            <a:r>
              <a:rPr lang="en-US" sz="3200" kern="0" dirty="0">
                <a:solidFill>
                  <a:schemeClr val="tx2">
                    <a:lumMod val="65000"/>
                    <a:lumOff val="35000"/>
                  </a:schemeClr>
                </a:solidFill>
                <a:latin typeface="Myriad Pro" charset="0"/>
              </a:rPr>
              <a:t>Practice</a:t>
            </a: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405847"/>
            <a:ext cx="11430000" cy="5029200"/>
          </a:xfrm>
        </p:spPr>
        <p:txBody>
          <a:bodyPr vert="horz" rtlCol="0">
            <a:normAutofit/>
          </a:bodyPr>
          <a:lstStyle/>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Breakouts</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Sound check</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Pin the timer/track the timer</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Q&amp;A</a:t>
            </a:r>
          </a:p>
        </p:txBody>
      </p:sp>
    </p:spTree>
    <p:extLst>
      <p:ext uri="{BB962C8B-B14F-4D97-AF65-F5344CB8AC3E}">
        <p14:creationId xmlns:p14="http://schemas.microsoft.com/office/powerpoint/2010/main" val="13264539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r>
              <a:rPr lang="en-US" dirty="0"/>
              <a:t>Contest </a:t>
            </a:r>
            <a:r>
              <a:rPr lang="en-US" b="1" i="0" dirty="0">
                <a:latin typeface="Myriad Pro Semibold" charset="0"/>
                <a:ea typeface="Myriad Pro Semibold" charset="0"/>
                <a:cs typeface="Myriad Pro Semibold" charset="0"/>
              </a:rPr>
              <a:t>Agenda</a:t>
            </a: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405847"/>
            <a:ext cx="11430000" cy="5029200"/>
          </a:xfrm>
        </p:spPr>
        <p:txBody>
          <a:bodyPr vert="horz" rtlCol="0">
            <a:normAutofit fontScale="92500" lnSpcReduction="10000"/>
          </a:bodyPr>
          <a:lstStyle/>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Information</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Contestant Forms</a:t>
            </a:r>
          </a:p>
          <a:p>
            <a:pPr marL="744538" lvl="1" indent="-287338">
              <a:spcBef>
                <a:spcPct val="20000"/>
              </a:spcBef>
              <a:buClr>
                <a:srgbClr val="800000"/>
              </a:buClr>
              <a:buSzPct val="100000"/>
              <a:buFont typeface="ArialUnicodeMS" charset="0"/>
              <a:buChar char="▸"/>
            </a:pPr>
            <a:r>
              <a:rPr lang="en-US" sz="2400" kern="0" dirty="0">
                <a:solidFill>
                  <a:srgbClr val="FF0000"/>
                </a:solidFill>
                <a:latin typeface="Myriad Pro" charset="0"/>
              </a:rPr>
              <a:t>[CONTEST DATE] </a:t>
            </a:r>
            <a:r>
              <a:rPr lang="en-US" sz="2400" kern="0" dirty="0">
                <a:solidFill>
                  <a:schemeClr val="tx2">
                    <a:lumMod val="65000"/>
                    <a:lumOff val="35000"/>
                  </a:schemeClr>
                </a:solidFill>
                <a:latin typeface="Myriad Pro" charset="0"/>
              </a:rPr>
              <a:t>Agenda</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Timing</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Speech Subject and Preparation</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Communications</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Confirming the “Stage”</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Q&amp;A</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Practice</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Breakouts</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Sound check</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Pin the timer/track the timer</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Q&amp;A</a:t>
            </a:r>
          </a:p>
        </p:txBody>
      </p:sp>
    </p:spTree>
    <p:extLst>
      <p:ext uri="{BB962C8B-B14F-4D97-AF65-F5344CB8AC3E}">
        <p14:creationId xmlns:p14="http://schemas.microsoft.com/office/powerpoint/2010/main" val="41054864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r>
              <a:rPr lang="en-US" dirty="0"/>
              <a:t>Contestant Forms</a:t>
            </a:r>
            <a:endParaRPr lang="en-US" b="1" i="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405847"/>
            <a:ext cx="11430000" cy="5029200"/>
          </a:xfrm>
        </p:spPr>
        <p:txBody>
          <a:bodyPr vert="horz" rtlCol="0">
            <a:normAutofit/>
          </a:bodyPr>
          <a:lstStyle/>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All contestants must fill out:</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Speaker’s Certification of Eligibility </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Contestant Profile</a:t>
            </a:r>
          </a:p>
          <a:p>
            <a:pPr marL="287338"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Forms have been sent to you by email</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Please check your Inbox </a:t>
            </a:r>
          </a:p>
          <a:p>
            <a:pPr marL="1201738" lvl="2"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Return completed forms to the Contest Chair, if not already</a:t>
            </a:r>
          </a:p>
        </p:txBody>
      </p:sp>
    </p:spTree>
    <p:extLst>
      <p:ext uri="{BB962C8B-B14F-4D97-AF65-F5344CB8AC3E}">
        <p14:creationId xmlns:p14="http://schemas.microsoft.com/office/powerpoint/2010/main" val="237752894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r>
              <a:rPr lang="en-US" dirty="0">
                <a:solidFill>
                  <a:srgbClr val="FF0000"/>
                </a:solidFill>
              </a:rPr>
              <a:t>Month/Day </a:t>
            </a:r>
            <a:r>
              <a:rPr lang="en-US" dirty="0"/>
              <a:t>Agenda Overview</a:t>
            </a:r>
            <a:endParaRPr lang="en-US" b="1" i="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371600"/>
            <a:ext cx="11430000" cy="5029200"/>
          </a:xfrm>
        </p:spPr>
        <p:txBody>
          <a:bodyPr vert="horz" rtlCol="0">
            <a:normAutofit/>
          </a:bodyPr>
          <a:lstStyle/>
          <a:p>
            <a:pPr marL="287338" indent="-287338">
              <a:lnSpc>
                <a:spcPct val="120000"/>
              </a:lnSpc>
              <a:spcBef>
                <a:spcPct val="20000"/>
              </a:spcBef>
              <a:buClr>
                <a:srgbClr val="800000"/>
              </a:buClr>
              <a:buSzPct val="100000"/>
              <a:buFont typeface="ArialUnicodeMS" charset="0"/>
              <a:buChar char="▸"/>
            </a:pPr>
            <a:r>
              <a:rPr lang="en-US" sz="2000" kern="0" dirty="0">
                <a:solidFill>
                  <a:srgbClr val="FF0000"/>
                </a:solidFill>
                <a:latin typeface="Myriad Pro"/>
              </a:rPr>
              <a:t>__:__ AM/PM </a:t>
            </a:r>
            <a:r>
              <a:rPr lang="en-US" sz="2000" kern="0" dirty="0">
                <a:solidFill>
                  <a:schemeClr val="tx2">
                    <a:lumMod val="65000"/>
                    <a:lumOff val="35000"/>
                  </a:schemeClr>
                </a:solidFill>
                <a:latin typeface="Myriad Pro"/>
              </a:rPr>
              <a:t>Start (SHARP)</a:t>
            </a:r>
          </a:p>
          <a:p>
            <a:pPr marL="287338" indent="-287338">
              <a:lnSpc>
                <a:spcPct val="120000"/>
              </a:lnSpc>
              <a:spcBef>
                <a:spcPct val="20000"/>
              </a:spcBef>
              <a:buClr>
                <a:srgbClr val="800000"/>
              </a:buClr>
              <a:buSzPct val="100000"/>
              <a:buFont typeface="ArialUnicodeMS" charset="0"/>
              <a:buChar char="▸"/>
            </a:pPr>
            <a:r>
              <a:rPr lang="en-US" sz="2000" b="1" kern="0" dirty="0">
                <a:solidFill>
                  <a:schemeClr val="tx2">
                    <a:lumMod val="65000"/>
                    <a:lumOff val="35000"/>
                  </a:schemeClr>
                </a:solidFill>
                <a:latin typeface="Myriad Pro"/>
              </a:rPr>
              <a:t>Speech Evaluation Contest</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Open contest</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Test Speaker delivers speech</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Each Speech Evaluation contestant delivers evaluation</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Close contest</a:t>
            </a:r>
          </a:p>
          <a:p>
            <a:pPr marL="287338" indent="-287338">
              <a:lnSpc>
                <a:spcPct val="120000"/>
              </a:lnSpc>
              <a:spcBef>
                <a:spcPct val="20000"/>
              </a:spcBef>
              <a:buClr>
                <a:srgbClr val="800000"/>
              </a:buClr>
              <a:buSzPct val="100000"/>
              <a:buFont typeface="ArialUnicodeMS" charset="0"/>
              <a:buChar char="▸"/>
            </a:pPr>
            <a:endParaRPr lang="en-US" sz="2000" b="1" kern="0" dirty="0">
              <a:solidFill>
                <a:schemeClr val="tx2">
                  <a:lumMod val="65000"/>
                  <a:lumOff val="35000"/>
                </a:schemeClr>
              </a:solidFill>
              <a:latin typeface="Myriad Pro"/>
            </a:endParaRPr>
          </a:p>
          <a:p>
            <a:pPr marL="287338" indent="-287338">
              <a:lnSpc>
                <a:spcPct val="120000"/>
              </a:lnSpc>
              <a:spcBef>
                <a:spcPct val="20000"/>
              </a:spcBef>
              <a:buClr>
                <a:srgbClr val="800000"/>
              </a:buClr>
              <a:buSzPct val="100000"/>
              <a:buFont typeface="ArialUnicodeMS" charset="0"/>
              <a:buChar char="▸"/>
            </a:pPr>
            <a:r>
              <a:rPr lang="en-US" sz="2000" b="1" kern="0" dirty="0">
                <a:solidFill>
                  <a:schemeClr val="tx2">
                    <a:lumMod val="65000"/>
                    <a:lumOff val="35000"/>
                  </a:schemeClr>
                </a:solidFill>
                <a:latin typeface="Myriad Pro"/>
              </a:rPr>
              <a:t>International Speech Contest</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Open contest</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Each contest delivers speech</a:t>
            </a:r>
          </a:p>
          <a:p>
            <a:pPr marL="744538" lvl="1" indent="-287338">
              <a:lnSpc>
                <a:spcPct val="120000"/>
              </a:lnSpc>
              <a:spcBef>
                <a:spcPct val="20000"/>
              </a:spcBef>
              <a:buClr>
                <a:srgbClr val="800000"/>
              </a:buClr>
              <a:buSzPct val="100000"/>
              <a:buFont typeface="ArialUnicodeMS" charset="0"/>
              <a:buChar char="▸"/>
            </a:pPr>
            <a:r>
              <a:rPr lang="en-US" sz="2000" kern="0" dirty="0">
                <a:solidFill>
                  <a:schemeClr val="tx2">
                    <a:lumMod val="65000"/>
                    <a:lumOff val="35000"/>
                  </a:schemeClr>
                </a:solidFill>
                <a:latin typeface="Myriad Pro"/>
              </a:rPr>
              <a:t>Close contest</a:t>
            </a:r>
          </a:p>
          <a:p>
            <a:pPr marL="744538" lvl="1" indent="-287338">
              <a:lnSpc>
                <a:spcPct val="120000"/>
              </a:lnSpc>
              <a:spcBef>
                <a:spcPct val="20000"/>
              </a:spcBef>
              <a:buClr>
                <a:srgbClr val="800000"/>
              </a:buClr>
              <a:buSzPct val="100000"/>
              <a:buFont typeface="ArialUnicodeMS" charset="0"/>
              <a:buChar char="▸"/>
            </a:pPr>
            <a:endParaRPr lang="en-US" sz="2000" kern="0" dirty="0">
              <a:solidFill>
                <a:schemeClr val="tx2">
                  <a:lumMod val="65000"/>
                  <a:lumOff val="35000"/>
                </a:schemeClr>
              </a:solidFill>
              <a:latin typeface="Myriad Pro"/>
            </a:endParaRPr>
          </a:p>
          <a:p>
            <a:pPr marL="744538" lvl="1" indent="-287338">
              <a:lnSpc>
                <a:spcPct val="120000"/>
              </a:lnSpc>
              <a:spcBef>
                <a:spcPct val="20000"/>
              </a:spcBef>
              <a:buClr>
                <a:srgbClr val="800000"/>
              </a:buClr>
              <a:buSzPct val="100000"/>
              <a:buFont typeface="ArialUnicodeMS" charset="0"/>
              <a:buChar char="▸"/>
            </a:pPr>
            <a:endParaRPr lang="en-US" sz="2000" kern="0" dirty="0">
              <a:solidFill>
                <a:schemeClr val="tx2">
                  <a:lumMod val="65000"/>
                  <a:lumOff val="35000"/>
                </a:schemeClr>
              </a:solidFill>
              <a:latin typeface="Myriad Pro"/>
            </a:endParaRPr>
          </a:p>
        </p:txBody>
      </p:sp>
      <p:sp>
        <p:nvSpPr>
          <p:cNvPr id="2" name="TextBox 1">
            <a:extLst>
              <a:ext uri="{FF2B5EF4-FFF2-40B4-BE49-F238E27FC236}">
                <a16:creationId xmlns:a16="http://schemas.microsoft.com/office/drawing/2014/main" id="{6151489B-B691-4D12-856B-BEC85423715F}"/>
              </a:ext>
            </a:extLst>
          </p:cNvPr>
          <p:cNvSpPr txBox="1"/>
          <p:nvPr/>
        </p:nvSpPr>
        <p:spPr>
          <a:xfrm>
            <a:off x="6905898" y="802213"/>
            <a:ext cx="4944291" cy="1446550"/>
          </a:xfrm>
          <a:prstGeom prst="rect">
            <a:avLst/>
          </a:prstGeom>
          <a:noFill/>
          <a:ln w="57150">
            <a:solidFill>
              <a:schemeClr val="tx1"/>
            </a:solidFill>
          </a:ln>
        </p:spPr>
        <p:txBody>
          <a:bodyPr wrap="square" rtlCol="0">
            <a:spAutoFit/>
          </a:bodyPr>
          <a:lstStyle/>
          <a:p>
            <a:pPr>
              <a:spcBef>
                <a:spcPct val="20000"/>
              </a:spcBef>
              <a:buClr>
                <a:srgbClr val="800000"/>
              </a:buClr>
              <a:buSzPct val="100000"/>
            </a:pPr>
            <a:r>
              <a:rPr lang="en-US" sz="2000" b="1" kern="0" dirty="0">
                <a:solidFill>
                  <a:schemeClr val="tx2">
                    <a:lumMod val="65000"/>
                    <a:lumOff val="35000"/>
                  </a:schemeClr>
                </a:solidFill>
                <a:latin typeface="Myriad Pro" charset="0"/>
              </a:rPr>
              <a:t>Please Arrive at </a:t>
            </a:r>
            <a:r>
              <a:rPr lang="en-US" sz="2000" b="1" kern="0" dirty="0">
                <a:solidFill>
                  <a:srgbClr val="FF0000"/>
                </a:solidFill>
                <a:latin typeface="Myriad Pro" charset="0"/>
              </a:rPr>
              <a:t>_:__ AM/PM </a:t>
            </a:r>
            <a:r>
              <a:rPr lang="en-US" sz="2000" b="1" kern="0" dirty="0">
                <a:solidFill>
                  <a:schemeClr val="tx2">
                    <a:lumMod val="65000"/>
                    <a:lumOff val="35000"/>
                  </a:schemeClr>
                </a:solidFill>
                <a:latin typeface="Myriad Pro" charset="0"/>
              </a:rPr>
              <a:t>for Early Login</a:t>
            </a:r>
          </a:p>
          <a:p>
            <a:pPr marL="287338" indent="-287338">
              <a:spcBef>
                <a:spcPct val="20000"/>
              </a:spcBef>
              <a:buClr>
                <a:srgbClr val="800000"/>
              </a:buClr>
              <a:buSzPct val="100000"/>
              <a:buFont typeface="ArialUnicodeMS" charset="0"/>
              <a:buChar char="▸"/>
            </a:pPr>
            <a:r>
              <a:rPr lang="en-US" sz="2000" b="1" kern="0" dirty="0">
                <a:solidFill>
                  <a:schemeClr val="tx2">
                    <a:lumMod val="65000"/>
                    <a:lumOff val="35000"/>
                  </a:schemeClr>
                </a:solidFill>
                <a:latin typeface="Myriad Pro" charset="0"/>
              </a:rPr>
              <a:t>Technical check</a:t>
            </a:r>
          </a:p>
          <a:p>
            <a:pPr marL="287338" indent="-287338">
              <a:spcBef>
                <a:spcPct val="20000"/>
              </a:spcBef>
              <a:buClr>
                <a:srgbClr val="800000"/>
              </a:buClr>
              <a:buSzPct val="100000"/>
              <a:buFont typeface="ArialUnicodeMS" charset="0"/>
              <a:buChar char="▸"/>
            </a:pPr>
            <a:r>
              <a:rPr lang="en-US" sz="2000" b="1" kern="0" dirty="0">
                <a:solidFill>
                  <a:schemeClr val="tx2">
                    <a:lumMod val="65000"/>
                    <a:lumOff val="35000"/>
                  </a:schemeClr>
                </a:solidFill>
                <a:latin typeface="Myriad Pro" charset="0"/>
              </a:rPr>
              <a:t>Determine order of speakers</a:t>
            </a:r>
            <a:endParaRPr lang="en-US" sz="1600" b="1" dirty="0"/>
          </a:p>
        </p:txBody>
      </p:sp>
    </p:spTree>
    <p:extLst>
      <p:ext uri="{BB962C8B-B14F-4D97-AF65-F5344CB8AC3E}">
        <p14:creationId xmlns:p14="http://schemas.microsoft.com/office/powerpoint/2010/main" val="3064843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9AC84-218E-7276-8DEB-69D848D2BA51}"/>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CAD908C3-0744-B195-5068-9D510BC9DD55}"/>
              </a:ext>
            </a:extLst>
          </p:cNvPr>
          <p:cNvSpPr>
            <a:spLocks noGrp="1"/>
          </p:cNvSpPr>
          <p:nvPr>
            <p:ph type="title"/>
          </p:nvPr>
        </p:nvSpPr>
        <p:spPr>
          <a:xfrm>
            <a:off x="304800" y="609600"/>
            <a:ext cx="10972800" cy="762000"/>
          </a:xfrm>
        </p:spPr>
        <p:txBody>
          <a:bodyPr vert="horz">
            <a:normAutofit/>
          </a:bodyPr>
          <a:lstStyle/>
          <a:p>
            <a:r>
              <a:rPr lang="en-US" dirty="0"/>
              <a:t>Timing</a:t>
            </a:r>
            <a:endParaRPr lang="en-US" b="1" i="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12929751-3BBE-2443-BB18-A6EFBB389A8F}"/>
              </a:ext>
            </a:extLst>
          </p:cNvPr>
          <p:cNvSpPr txBox="1"/>
          <p:nvPr/>
        </p:nvSpPr>
        <p:spPr>
          <a:xfrm>
            <a:off x="457200" y="1405847"/>
            <a:ext cx="11430000" cy="5029200"/>
          </a:xfrm>
        </p:spPr>
        <p:txBody>
          <a:bodyPr vert="horz" rtlCol="0">
            <a:norm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Speech Evaluation Contest</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Each speech must be 2 - 3 min</a:t>
            </a:r>
          </a:p>
          <a:p>
            <a:pPr marL="1201738" lvl="2" indent="-287338">
              <a:spcBef>
                <a:spcPct val="20000"/>
              </a:spcBef>
              <a:buClr>
                <a:srgbClr val="800000"/>
              </a:buClr>
              <a:buSzPct val="100000"/>
              <a:buFont typeface="ArialUnicodeMS" charset="0"/>
              <a:buChar char="▸"/>
            </a:pPr>
            <a:r>
              <a:rPr lang="en-US" sz="2400" kern="0" dirty="0">
                <a:solidFill>
                  <a:srgbClr val="00B050"/>
                </a:solidFill>
                <a:latin typeface="Myriad Pro" charset="0"/>
              </a:rPr>
              <a:t>GREEN – 2 mins</a:t>
            </a:r>
          </a:p>
          <a:p>
            <a:pPr marL="1201738" lvl="2" indent="-287338">
              <a:spcBef>
                <a:spcPct val="20000"/>
              </a:spcBef>
              <a:buClr>
                <a:srgbClr val="800000"/>
              </a:buClr>
              <a:buSzPct val="100000"/>
              <a:buFont typeface="ArialUnicodeMS" charset="0"/>
              <a:buChar char="▸"/>
            </a:pPr>
            <a:r>
              <a:rPr lang="en-US" sz="2400" kern="0" dirty="0">
                <a:solidFill>
                  <a:srgbClr val="FFC000"/>
                </a:solidFill>
                <a:latin typeface="Myriad Pro" charset="0"/>
              </a:rPr>
              <a:t>YELLOW – 2.3 mins</a:t>
            </a:r>
          </a:p>
          <a:p>
            <a:pPr marL="1201738" lvl="2" indent="-287338">
              <a:spcBef>
                <a:spcPct val="20000"/>
              </a:spcBef>
              <a:buClr>
                <a:srgbClr val="800000"/>
              </a:buClr>
              <a:buSzPct val="100000"/>
              <a:buFont typeface="ArialUnicodeMS" charset="0"/>
              <a:buChar char="▸"/>
            </a:pPr>
            <a:r>
              <a:rPr lang="en-US" sz="2400" kern="0" dirty="0">
                <a:solidFill>
                  <a:srgbClr val="FF0000"/>
                </a:solidFill>
                <a:latin typeface="Myriad Pro" charset="0"/>
              </a:rPr>
              <a:t>RED – 3 mins</a:t>
            </a:r>
          </a:p>
          <a:p>
            <a:pPr marL="744538" lvl="1" indent="-287338">
              <a:spcBef>
                <a:spcPct val="20000"/>
              </a:spcBef>
              <a:buClr>
                <a:srgbClr val="800000"/>
              </a:buClr>
              <a:buSzPct val="100000"/>
              <a:buFont typeface="ArialUnicodeMS" charset="0"/>
              <a:buChar char="▸"/>
            </a:pPr>
            <a:r>
              <a:rPr lang="en-US" sz="2400" kern="0" dirty="0">
                <a:solidFill>
                  <a:srgbClr val="800000"/>
                </a:solidFill>
                <a:latin typeface="Myriad Pro" charset="0"/>
              </a:rPr>
              <a:t>Less than 1 min 30 sec and more than 3 min 30 sec </a:t>
            </a:r>
            <a:r>
              <a:rPr lang="en-US" sz="2400" kern="0" dirty="0">
                <a:solidFill>
                  <a:srgbClr val="800000"/>
                </a:solidFill>
                <a:latin typeface="Franklin Gothic Book" panose="020B0503020102020204" pitchFamily="34" charset="0"/>
              </a:rPr>
              <a:t>→ </a:t>
            </a:r>
            <a:r>
              <a:rPr lang="en-US" sz="2400" b="1" kern="0" dirty="0">
                <a:solidFill>
                  <a:srgbClr val="800000"/>
                </a:solidFill>
                <a:latin typeface="Franklin Gothic Book" panose="020B0503020102020204" pitchFamily="34" charset="0"/>
              </a:rPr>
              <a:t>Disqualified</a:t>
            </a:r>
          </a:p>
          <a:p>
            <a:pPr marL="1201738" lvl="2"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Franklin Gothic Book" panose="020B0503020102020204" pitchFamily="34" charset="0"/>
              </a:rPr>
              <a:t>No clap down</a:t>
            </a:r>
            <a:endParaRPr lang="en-US" sz="2400" kern="0" dirty="0">
              <a:solidFill>
                <a:schemeClr val="tx2">
                  <a:lumMod val="65000"/>
                  <a:lumOff val="35000"/>
                </a:schemeClr>
              </a:solidFill>
              <a:latin typeface="Myriad Pro" charset="0"/>
            </a:endParaRPr>
          </a:p>
          <a:p>
            <a:pPr marL="1201738" lvl="2" indent="-287338">
              <a:spcBef>
                <a:spcPct val="20000"/>
              </a:spcBef>
              <a:buClr>
                <a:srgbClr val="800000"/>
              </a:buClr>
              <a:buSzPct val="100000"/>
              <a:buFont typeface="ArialUnicodeMS" charset="0"/>
              <a:buChar char="▸"/>
            </a:pPr>
            <a:endParaRPr lang="en-US" sz="2400" kern="0" dirty="0">
              <a:solidFill>
                <a:schemeClr val="tx2">
                  <a:lumMod val="65000"/>
                  <a:lumOff val="35000"/>
                </a:schemeClr>
              </a:solidFill>
              <a:latin typeface="Myriad Pro" charset="0"/>
            </a:endParaRPr>
          </a:p>
        </p:txBody>
      </p:sp>
    </p:spTree>
    <p:extLst>
      <p:ext uri="{BB962C8B-B14F-4D97-AF65-F5344CB8AC3E}">
        <p14:creationId xmlns:p14="http://schemas.microsoft.com/office/powerpoint/2010/main" val="37600687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r>
              <a:rPr lang="en-US" dirty="0"/>
              <a:t>Timing</a:t>
            </a:r>
            <a:endParaRPr lang="en-US" b="1" i="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405847"/>
            <a:ext cx="11430000" cy="5029200"/>
          </a:xfrm>
        </p:spPr>
        <p:txBody>
          <a:bodyPr vert="horz" rtlCol="0">
            <a:norm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International Speech Contest</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Each speech must be 5 - 7 min</a:t>
            </a:r>
          </a:p>
          <a:p>
            <a:pPr marL="1201738" lvl="2" indent="-287338">
              <a:spcBef>
                <a:spcPct val="20000"/>
              </a:spcBef>
              <a:buClr>
                <a:srgbClr val="800000"/>
              </a:buClr>
              <a:buSzPct val="100000"/>
              <a:buFont typeface="ArialUnicodeMS" charset="0"/>
              <a:buChar char="▸"/>
            </a:pPr>
            <a:r>
              <a:rPr lang="en-US" sz="2400" kern="0" dirty="0">
                <a:solidFill>
                  <a:srgbClr val="00B050"/>
                </a:solidFill>
                <a:latin typeface="Myriad Pro" charset="0"/>
              </a:rPr>
              <a:t>GREEN – 5 mins</a:t>
            </a:r>
          </a:p>
          <a:p>
            <a:pPr marL="1201738" lvl="2" indent="-287338">
              <a:spcBef>
                <a:spcPct val="20000"/>
              </a:spcBef>
              <a:buClr>
                <a:srgbClr val="800000"/>
              </a:buClr>
              <a:buSzPct val="100000"/>
              <a:buFont typeface="ArialUnicodeMS" charset="0"/>
              <a:buChar char="▸"/>
            </a:pPr>
            <a:r>
              <a:rPr lang="en-US" sz="2400" kern="0" dirty="0">
                <a:solidFill>
                  <a:srgbClr val="FFC000"/>
                </a:solidFill>
                <a:latin typeface="Myriad Pro" charset="0"/>
              </a:rPr>
              <a:t>YELLOW – 6 mins</a:t>
            </a:r>
          </a:p>
          <a:p>
            <a:pPr marL="1201738" lvl="2" indent="-287338">
              <a:spcBef>
                <a:spcPct val="20000"/>
              </a:spcBef>
              <a:buClr>
                <a:srgbClr val="800000"/>
              </a:buClr>
              <a:buSzPct val="100000"/>
              <a:buFont typeface="ArialUnicodeMS" charset="0"/>
              <a:buChar char="▸"/>
            </a:pPr>
            <a:r>
              <a:rPr lang="en-US" sz="2400" kern="0" dirty="0">
                <a:solidFill>
                  <a:srgbClr val="FF0000"/>
                </a:solidFill>
                <a:latin typeface="Myriad Pro" charset="0"/>
              </a:rPr>
              <a:t>RED – 7 mins</a:t>
            </a:r>
          </a:p>
          <a:p>
            <a:pPr marL="744538" lvl="1" indent="-287338">
              <a:spcBef>
                <a:spcPct val="20000"/>
              </a:spcBef>
              <a:buClr>
                <a:srgbClr val="800000"/>
              </a:buClr>
              <a:buSzPct val="100000"/>
              <a:buFont typeface="ArialUnicodeMS" charset="0"/>
              <a:buChar char="▸"/>
            </a:pPr>
            <a:r>
              <a:rPr lang="en-US" sz="2400" kern="0" dirty="0">
                <a:solidFill>
                  <a:srgbClr val="800000"/>
                </a:solidFill>
                <a:latin typeface="Myriad Pro" charset="0"/>
              </a:rPr>
              <a:t>Less than 4 min 30 sec and more than 7 min 30 sec </a:t>
            </a:r>
            <a:r>
              <a:rPr lang="en-US" sz="2400" kern="0" dirty="0">
                <a:solidFill>
                  <a:srgbClr val="800000"/>
                </a:solidFill>
                <a:latin typeface="Franklin Gothic Book" panose="020B0503020102020204" pitchFamily="34" charset="0"/>
              </a:rPr>
              <a:t>→ </a:t>
            </a:r>
            <a:r>
              <a:rPr lang="en-US" sz="2400" b="1" kern="0" dirty="0">
                <a:solidFill>
                  <a:srgbClr val="800000"/>
                </a:solidFill>
                <a:latin typeface="Franklin Gothic Book" panose="020B0503020102020204" pitchFamily="34" charset="0"/>
              </a:rPr>
              <a:t>Disqualified</a:t>
            </a:r>
          </a:p>
          <a:p>
            <a:pPr marL="1201738" lvl="2"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Franklin Gothic Book" panose="020B0503020102020204" pitchFamily="34" charset="0"/>
              </a:rPr>
              <a:t>No clap down</a:t>
            </a:r>
            <a:endParaRPr lang="en-US" sz="2400" kern="0" dirty="0">
              <a:solidFill>
                <a:schemeClr val="tx2">
                  <a:lumMod val="65000"/>
                  <a:lumOff val="35000"/>
                </a:schemeClr>
              </a:solidFill>
              <a:latin typeface="Myriad Pro" charset="0"/>
            </a:endParaRPr>
          </a:p>
          <a:p>
            <a:pPr marL="1201738" lvl="2" indent="-287338">
              <a:spcBef>
                <a:spcPct val="20000"/>
              </a:spcBef>
              <a:buClr>
                <a:srgbClr val="800000"/>
              </a:buClr>
              <a:buSzPct val="100000"/>
              <a:buFont typeface="ArialUnicodeMS" charset="0"/>
              <a:buChar char="▸"/>
            </a:pPr>
            <a:endParaRPr lang="en-US" sz="2400" kern="0" dirty="0">
              <a:solidFill>
                <a:schemeClr val="tx2">
                  <a:lumMod val="65000"/>
                  <a:lumOff val="35000"/>
                </a:schemeClr>
              </a:solidFill>
              <a:latin typeface="Myriad Pro" charset="0"/>
            </a:endParaRPr>
          </a:p>
        </p:txBody>
      </p:sp>
    </p:spTree>
    <p:extLst>
      <p:ext uri="{BB962C8B-B14F-4D97-AF65-F5344CB8AC3E}">
        <p14:creationId xmlns:p14="http://schemas.microsoft.com/office/powerpoint/2010/main" val="2477693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04800" y="609600"/>
            <a:ext cx="10972800" cy="762000"/>
          </a:xfrm>
        </p:spPr>
        <p:txBody>
          <a:bodyPr vert="horz">
            <a:normAutofit/>
          </a:bodyPr>
          <a:lstStyle/>
          <a:p>
            <a:r>
              <a:rPr lang="en-US" dirty="0"/>
              <a:t>Timing</a:t>
            </a:r>
            <a:endParaRPr lang="en-US" b="1" i="0" dirty="0">
              <a:latin typeface="Myriad Pro Semibold" charset="0"/>
              <a:ea typeface="Myriad Pro Semibold" charset="0"/>
              <a:cs typeface="Myriad Pro Semibold" charset="0"/>
            </a:endParaRPr>
          </a:p>
        </p:txBody>
      </p:sp>
      <p:sp>
        <p:nvSpPr>
          <p:cNvPr id="3" name="TextBox 2">
            <a:extLst>
              <a:ext uri="{FF2B5EF4-FFF2-40B4-BE49-F238E27FC236}">
                <a16:creationId xmlns:a16="http://schemas.microsoft.com/office/drawing/2014/main" id="{DFBFC830-A340-413B-9996-FDD970F149C4}"/>
              </a:ext>
            </a:extLst>
          </p:cNvPr>
          <p:cNvSpPr txBox="1"/>
          <p:nvPr/>
        </p:nvSpPr>
        <p:spPr>
          <a:xfrm>
            <a:off x="457200" y="1405847"/>
            <a:ext cx="11430000" cy="5029200"/>
          </a:xfrm>
        </p:spPr>
        <p:txBody>
          <a:bodyPr vert="horz" rtlCol="0">
            <a:norm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In the event of a technical issue:</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Chief Judge may call for contest to stop</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Timers will be asked to stop time</a:t>
            </a:r>
          </a:p>
          <a:p>
            <a:pPr marL="744538" lvl="1"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Contestants must make note of where they left on in their speech</a:t>
            </a:r>
          </a:p>
          <a:p>
            <a:pPr marL="1201738" lvl="2" indent="-287338">
              <a:spcBef>
                <a:spcPct val="20000"/>
              </a:spcBef>
              <a:buClr>
                <a:srgbClr val="800000"/>
              </a:buClr>
              <a:buSzPct val="100000"/>
              <a:buFont typeface="ArialUnicodeMS" charset="0"/>
              <a:buChar char="▸"/>
            </a:pPr>
            <a:r>
              <a:rPr lang="en-US" sz="2400" kern="0" dirty="0">
                <a:solidFill>
                  <a:schemeClr val="tx2">
                    <a:lumMod val="65000"/>
                    <a:lumOff val="35000"/>
                  </a:schemeClr>
                </a:solidFill>
                <a:latin typeface="Myriad Pro" charset="0"/>
              </a:rPr>
              <a:t>Upon resuming, continue from where speech was left off with an additional 30-seconds extra overtime.</a:t>
            </a:r>
          </a:p>
          <a:p>
            <a:pPr marL="1201738" lvl="2" indent="-287338">
              <a:spcBef>
                <a:spcPct val="20000"/>
              </a:spcBef>
              <a:buClr>
                <a:srgbClr val="800000"/>
              </a:buClr>
              <a:buSzPct val="100000"/>
              <a:buFont typeface="ArialUnicodeMS" charset="0"/>
              <a:buChar char="▸"/>
            </a:pPr>
            <a:endParaRPr lang="en-US" sz="2400" kern="0" dirty="0">
              <a:solidFill>
                <a:schemeClr val="tx2">
                  <a:lumMod val="65000"/>
                  <a:lumOff val="35000"/>
                </a:schemeClr>
              </a:solidFill>
              <a:latin typeface="Myriad Pro" charset="0"/>
            </a:endParaRPr>
          </a:p>
        </p:txBody>
      </p:sp>
    </p:spTree>
    <p:extLst>
      <p:ext uri="{BB962C8B-B14F-4D97-AF65-F5344CB8AC3E}">
        <p14:creationId xmlns:p14="http://schemas.microsoft.com/office/powerpoint/2010/main" val="11485655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600" y="609600"/>
            <a:ext cx="11480800" cy="645075"/>
          </a:xfrm>
          <a:prstGeom prst="rect">
            <a:avLst/>
          </a:prstGeom>
        </p:spPr>
        <p:txBody>
          <a:bodyPr>
            <a:normAutofit/>
          </a:bodyPr>
          <a:lstStyle/>
          <a:p>
            <a:r>
              <a:rPr lang="en-US" sz="3200" dirty="0"/>
              <a:t>Speech Subject and Preparation</a:t>
            </a:r>
          </a:p>
        </p:txBody>
      </p:sp>
      <p:sp>
        <p:nvSpPr>
          <p:cNvPr id="12" name="TextBox 11">
            <a:extLst>
              <a:ext uri="{FF2B5EF4-FFF2-40B4-BE49-F238E27FC236}">
                <a16:creationId xmlns:a16="http://schemas.microsoft.com/office/drawing/2014/main" id="{AA14F268-3DFF-9E4F-871D-E2B83B06F62F}"/>
              </a:ext>
            </a:extLst>
          </p:cNvPr>
          <p:cNvSpPr txBox="1"/>
          <p:nvPr/>
        </p:nvSpPr>
        <p:spPr>
          <a:xfrm>
            <a:off x="914400" y="1752600"/>
            <a:ext cx="10058400" cy="2825389"/>
          </a:xfrm>
          <a:prstGeom prst="rect">
            <a:avLst/>
          </a:prstGeom>
          <a:noFill/>
        </p:spPr>
        <p:txBody>
          <a:bodyPr wrap="square">
            <a:sp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As per Speech Contest Rulebook:</a:t>
            </a:r>
          </a:p>
          <a:p>
            <a:pPr marL="744538" lvl="1" indent="-287338">
              <a:spcBef>
                <a:spcPct val="20000"/>
              </a:spcBef>
              <a:buClr>
                <a:srgbClr val="800000"/>
              </a:buClr>
              <a:buSzPct val="100000"/>
              <a:buFont typeface="ArialUnicodeMS" charset="0"/>
              <a:buChar char="▸"/>
            </a:pPr>
            <a:r>
              <a:rPr lang="en-US" sz="2400" i="1" kern="0" dirty="0">
                <a:solidFill>
                  <a:schemeClr val="tx2">
                    <a:lumMod val="65000"/>
                    <a:lumOff val="35000"/>
                  </a:schemeClr>
                </a:solidFill>
                <a:latin typeface="Myriad Pro" charset="0"/>
              </a:rPr>
              <a:t>Contestants must create their own speeches, and each must be substantially original. Twenty-five percent or less of the speech may be devoted to quoting, paraphrasing, or referencing another person’s content. Any quoted, paraphrased, or referenced content must be so identified during the speech presentation.</a:t>
            </a:r>
          </a:p>
          <a:p>
            <a:pPr marL="744538" lvl="1" indent="-287338">
              <a:spcBef>
                <a:spcPct val="20000"/>
              </a:spcBef>
              <a:buClr>
                <a:srgbClr val="800000"/>
              </a:buClr>
              <a:buSzPct val="100000"/>
              <a:buFont typeface="ArialUnicodeMS" charset="0"/>
              <a:buChar char="▸"/>
            </a:pPr>
            <a:endParaRPr lang="en-US" sz="2400" b="1" kern="0" dirty="0">
              <a:solidFill>
                <a:schemeClr val="tx2">
                  <a:lumMod val="65000"/>
                  <a:lumOff val="35000"/>
                </a:schemeClr>
              </a:solidFill>
              <a:latin typeface="Myriad Pro" charset="0"/>
            </a:endParaRPr>
          </a:p>
        </p:txBody>
      </p:sp>
    </p:spTree>
    <p:extLst>
      <p:ext uri="{BB962C8B-B14F-4D97-AF65-F5344CB8AC3E}">
        <p14:creationId xmlns:p14="http://schemas.microsoft.com/office/powerpoint/2010/main" val="3731847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600" y="609600"/>
            <a:ext cx="11480800" cy="645075"/>
          </a:xfrm>
          <a:prstGeom prst="rect">
            <a:avLst/>
          </a:prstGeom>
        </p:spPr>
        <p:txBody>
          <a:bodyPr>
            <a:normAutofit/>
          </a:bodyPr>
          <a:lstStyle/>
          <a:p>
            <a:r>
              <a:rPr lang="en-US" sz="3200" dirty="0"/>
              <a:t>Speech Subject and Preparation</a:t>
            </a:r>
          </a:p>
        </p:txBody>
      </p:sp>
      <p:sp>
        <p:nvSpPr>
          <p:cNvPr id="12" name="TextBox 11">
            <a:extLst>
              <a:ext uri="{FF2B5EF4-FFF2-40B4-BE49-F238E27FC236}">
                <a16:creationId xmlns:a16="http://schemas.microsoft.com/office/drawing/2014/main" id="{AA14F268-3DFF-9E4F-871D-E2B83B06F62F}"/>
              </a:ext>
            </a:extLst>
          </p:cNvPr>
          <p:cNvSpPr txBox="1"/>
          <p:nvPr/>
        </p:nvSpPr>
        <p:spPr>
          <a:xfrm>
            <a:off x="914400" y="1752600"/>
            <a:ext cx="10058400" cy="2086725"/>
          </a:xfrm>
          <a:prstGeom prst="rect">
            <a:avLst/>
          </a:prstGeom>
          <a:noFill/>
        </p:spPr>
        <p:txBody>
          <a:bodyPr wrap="square">
            <a:spAutoFit/>
          </a:bodyPr>
          <a:lstStyle/>
          <a:p>
            <a:pPr marL="287338" indent="-287338">
              <a:spcBef>
                <a:spcPct val="20000"/>
              </a:spcBef>
              <a:buClr>
                <a:srgbClr val="800000"/>
              </a:buClr>
              <a:buSzPct val="100000"/>
              <a:buFont typeface="ArialUnicodeMS" charset="0"/>
              <a:buChar char="▸"/>
            </a:pPr>
            <a:r>
              <a:rPr lang="en-US" sz="2400" b="1" kern="0" dirty="0">
                <a:solidFill>
                  <a:schemeClr val="tx2">
                    <a:lumMod val="65000"/>
                    <a:lumOff val="35000"/>
                  </a:schemeClr>
                </a:solidFill>
                <a:latin typeface="Myriad Pro" charset="0"/>
              </a:rPr>
              <a:t>As per Speech Contest Rulebook:</a:t>
            </a:r>
          </a:p>
          <a:p>
            <a:pPr marL="744538" lvl="1" indent="-287338">
              <a:spcBef>
                <a:spcPct val="20000"/>
              </a:spcBef>
              <a:buClr>
                <a:srgbClr val="800000"/>
              </a:buClr>
              <a:buSzPct val="100000"/>
              <a:buFont typeface="ArialUnicodeMS" charset="0"/>
              <a:buChar char="▸"/>
            </a:pPr>
            <a:r>
              <a:rPr lang="en-US" sz="2400" i="1" kern="0" dirty="0">
                <a:solidFill>
                  <a:schemeClr val="tx2">
                    <a:lumMod val="65000"/>
                    <a:lumOff val="35000"/>
                  </a:schemeClr>
                </a:solidFill>
                <a:latin typeface="Myriad Pro" charset="0"/>
              </a:rPr>
              <a:t>Contestants must not reference another contestant, or a speech presented by another contestant, from the platform at the same contest in which they are competing.” </a:t>
            </a:r>
          </a:p>
          <a:p>
            <a:pPr marL="744538" lvl="1" indent="-287338">
              <a:spcBef>
                <a:spcPct val="20000"/>
              </a:spcBef>
              <a:buClr>
                <a:srgbClr val="800000"/>
              </a:buClr>
              <a:buSzPct val="100000"/>
              <a:buFont typeface="ArialUnicodeMS" charset="0"/>
              <a:buChar char="▸"/>
            </a:pPr>
            <a:endParaRPr lang="en-US" sz="2400" b="1" kern="0" dirty="0">
              <a:solidFill>
                <a:schemeClr val="tx2">
                  <a:lumMod val="65000"/>
                  <a:lumOff val="35000"/>
                </a:schemeClr>
              </a:solidFill>
              <a:latin typeface="Myriad Pro" charset="0"/>
            </a:endParaRPr>
          </a:p>
        </p:txBody>
      </p:sp>
    </p:spTree>
    <p:extLst>
      <p:ext uri="{BB962C8B-B14F-4D97-AF65-F5344CB8AC3E}">
        <p14:creationId xmlns:p14="http://schemas.microsoft.com/office/powerpoint/2010/main" val="24248199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I Corporate: 4x3 – Title &amp; Content">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I Corporate: 4x3 – Title &amp; Content">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I Corporate: 4x3 – Title &amp; Content">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568</Words>
  <Application>Microsoft Macintosh PowerPoint</Application>
  <PresentationFormat>Widescreen</PresentationFormat>
  <Paragraphs>105</Paragraphs>
  <Slides>12</Slides>
  <Notes>12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ArialUnicodeMS</vt:lpstr>
      <vt:lpstr>Arial</vt:lpstr>
      <vt:lpstr>Arial Black</vt:lpstr>
      <vt:lpstr>Calibri</vt:lpstr>
      <vt:lpstr>Courier New</vt:lpstr>
      <vt:lpstr>Franklin Gothic Book</vt:lpstr>
      <vt:lpstr>Myriad Pro</vt:lpstr>
      <vt:lpstr>Myriad Pro Semibold</vt:lpstr>
      <vt:lpstr>Wingdings</vt:lpstr>
      <vt:lpstr>TI Corporate: 4x3 – Title &amp; Content</vt:lpstr>
      <vt:lpstr>2_TI Corporate: 4x3 – Title &amp; Content</vt:lpstr>
      <vt:lpstr>1_TI Corporate: 4x3 – Title &amp; Content</vt:lpstr>
      <vt:lpstr>Club/Division #|Area ## Contest </vt:lpstr>
      <vt:lpstr>Contest Agenda</vt:lpstr>
      <vt:lpstr>Contestant Forms</vt:lpstr>
      <vt:lpstr>Month/Day Agenda Overview</vt:lpstr>
      <vt:lpstr>Timing</vt:lpstr>
      <vt:lpstr>Timing</vt:lpstr>
      <vt:lpstr>Timing</vt:lpstr>
      <vt:lpstr>Speech Subject and Preparation</vt:lpstr>
      <vt:lpstr>Speech Subject and Preparation</vt:lpstr>
      <vt:lpstr>Communications</vt:lpstr>
      <vt:lpstr>Confirming the “Stage”</vt:lpstr>
      <vt:lpstr>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Golden Speakers Toastmasters</dc:title>
  <dc:creator>Laura Robinson</dc:creator>
  <cp:lastModifiedBy>Aloha Plumbing and Heating</cp:lastModifiedBy>
  <cp:revision>58</cp:revision>
  <dcterms:created xsi:type="dcterms:W3CDTF">2020-04-24T00:10:57Z</dcterms:created>
  <dcterms:modified xsi:type="dcterms:W3CDTF">2024-02-05T01:30:12Z</dcterms:modified>
</cp:coreProperties>
</file>